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Default Extension="wmv" ContentType="video/x-ms-wmv"/>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0"/>
  </p:notesMasterIdLst>
  <p:handoutMasterIdLst>
    <p:handoutMasterId r:id="rId41"/>
  </p:handoutMasterIdLst>
  <p:sldIdLst>
    <p:sldId id="271" r:id="rId5"/>
    <p:sldId id="314" r:id="rId6"/>
    <p:sldId id="272" r:id="rId7"/>
    <p:sldId id="315" r:id="rId8"/>
    <p:sldId id="316" r:id="rId9"/>
    <p:sldId id="319" r:id="rId10"/>
    <p:sldId id="317" r:id="rId11"/>
    <p:sldId id="318" r:id="rId12"/>
    <p:sldId id="321" r:id="rId13"/>
    <p:sldId id="322" r:id="rId14"/>
    <p:sldId id="323" r:id="rId15"/>
    <p:sldId id="328" r:id="rId16"/>
    <p:sldId id="327" r:id="rId17"/>
    <p:sldId id="329" r:id="rId18"/>
    <p:sldId id="330" r:id="rId19"/>
    <p:sldId id="334" r:id="rId20"/>
    <p:sldId id="335" r:id="rId21"/>
    <p:sldId id="336" r:id="rId22"/>
    <p:sldId id="337" r:id="rId23"/>
    <p:sldId id="338" r:id="rId24"/>
    <p:sldId id="343" r:id="rId25"/>
    <p:sldId id="342" r:id="rId26"/>
    <p:sldId id="345" r:id="rId27"/>
    <p:sldId id="344" r:id="rId28"/>
    <p:sldId id="346" r:id="rId29"/>
    <p:sldId id="341" r:id="rId30"/>
    <p:sldId id="347" r:id="rId31"/>
    <p:sldId id="325" r:id="rId32"/>
    <p:sldId id="326" r:id="rId33"/>
    <p:sldId id="331" r:id="rId34"/>
    <p:sldId id="332" r:id="rId35"/>
    <p:sldId id="333" r:id="rId36"/>
    <p:sldId id="324" r:id="rId37"/>
    <p:sldId id="285" r:id="rId38"/>
    <p:sldId id="313" r:id="rId39"/>
  </p:sldIdLst>
  <p:sldSz cx="12192000" cy="6858000"/>
  <p:notesSz cx="6858000" cy="9144000"/>
  <p:defaultTextStyle>
    <a:defPPr>
      <a:defRPr lang="en-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Титульный слайд" id="{39BB0A47-F6E1-45AE-8614-1CCE382CD43E}">
          <p14:sldIdLst>
            <p14:sldId id="271"/>
          </p14:sldIdLst>
        </p14:section>
        <p14:section name="Введение" id="{0ACEDF56-0059-450A-86A9-B6A8ECE9B9A4}">
          <p14:sldIdLst>
            <p14:sldId id="314"/>
            <p14:sldId id="272"/>
            <p14:sldId id="315"/>
            <p14:sldId id="316"/>
            <p14:sldId id="319"/>
            <p14:sldId id="317"/>
          </p14:sldIdLst>
        </p14:section>
        <p14:section name="Анализ" id="{5C833B99-5D9C-49D9-9C5F-2A3D30DC6E5B}">
          <p14:sldIdLst>
            <p14:sldId id="318"/>
            <p14:sldId id="321"/>
            <p14:sldId id="322"/>
            <p14:sldId id="323"/>
          </p14:sldIdLst>
        </p14:section>
        <p14:section name="Проектирование и реализация" id="{60BAEF97-3677-435D-AC29-D255DAFD1FA3}">
          <p14:sldIdLst>
            <p14:sldId id="328"/>
          </p14:sldIdLst>
        </p14:section>
        <p14:section name="Алгоритм пула объектов" id="{A8E87D2F-D4DC-49BB-B9F4-A0FE6EB01D0D}">
          <p14:sldIdLst>
            <p14:sldId id="327"/>
            <p14:sldId id="329"/>
            <p14:sldId id="330"/>
          </p14:sldIdLst>
        </p14:section>
        <p14:section name="Алгоритм построения траектории" id="{770017C6-D0DD-43C8-A8E3-3388518289D8}">
          <p14:sldIdLst>
            <p14:sldId id="334"/>
            <p14:sldId id="335"/>
          </p14:sldIdLst>
        </p14:section>
        <p14:section name="Алгоритм метания торта из пушки" id="{C812639A-D870-4DFD-BB26-4CBB4EDBF6DD}">
          <p14:sldIdLst>
            <p14:sldId id="336"/>
            <p14:sldId id="337"/>
          </p14:sldIdLst>
        </p14:section>
        <p14:section name="Алгоритм отдачи пушки" id="{F1354435-C899-4D09-B98D-8164ED553611}">
          <p14:sldIdLst>
            <p14:sldId id="338"/>
            <p14:sldId id="343"/>
          </p14:sldIdLst>
        </p14:section>
        <p14:section name="Алгоритм появления пятен" id="{75F71CA4-DD30-4D87-8E39-487BBA2C3F86}">
          <p14:sldIdLst>
            <p14:sldId id="342"/>
            <p14:sldId id="345"/>
          </p14:sldIdLst>
        </p14:section>
        <p14:section name="Алгоритм плавного удаления объектов" id="{78EC539D-AD29-43BB-A47D-26280D968A03}">
          <p14:sldIdLst>
            <p14:sldId id="344"/>
            <p14:sldId id="346"/>
          </p14:sldIdLst>
        </p14:section>
        <p14:section name="Алгоритм удаления тортов по количеству" id="{B49D4542-0369-4419-8E2E-20C681BD8C5C}">
          <p14:sldIdLst>
            <p14:sldId id="341"/>
            <p14:sldId id="347"/>
          </p14:sldIdLst>
        </p14:section>
        <p14:section name="Тестирование" id="{0C8FED66-36CB-45D6-8015-0B9AB640B59D}">
          <p14:sldIdLst>
            <p14:sldId id="325"/>
          </p14:sldIdLst>
        </p14:section>
        <p14:section name="Тестирование пула объектов" id="{30095840-7757-46B8-B2A6-E31AFD40D4BD}">
          <p14:sldIdLst>
            <p14:sldId id="326"/>
            <p14:sldId id="331"/>
          </p14:sldIdLst>
        </p14:section>
        <p14:section name="Тестирование появления пятен" id="{46FFF63E-7BC7-4E7E-8214-1961B80D1B26}">
          <p14:sldIdLst>
            <p14:sldId id="332"/>
            <p14:sldId id="333"/>
          </p14:sldIdLst>
        </p14:section>
        <p14:section name="Заключение" id="{996A189B-7E34-49C9-B877-9CD1A7887B4F}">
          <p14:sldIdLst>
            <p14:sldId id="324"/>
            <p14:sldId id="285"/>
            <p14:sldId id="313"/>
          </p14:sldIdLst>
        </p14:section>
      </p14:sectionLst>
    </p:ext>
    <p:ext uri="{EFAFB233-063F-42B5-8137-9DF3F51BA10A}">
      <p15:sldGuideLst xmlns:p15="http://schemas.microsoft.com/office/powerpoint/2012/main">
        <p15:guide id="2" pos="325" userDrawn="1">
          <p15:clr>
            <a:srgbClr val="A4A3A4"/>
          </p15:clr>
        </p15:guide>
        <p15:guide id="4" pos="1209" userDrawn="1">
          <p15:clr>
            <a:srgbClr val="A4A3A4"/>
          </p15:clr>
        </p15:guide>
        <p15:guide id="5" pos="2955" userDrawn="1">
          <p15:clr>
            <a:srgbClr val="A4A3A4"/>
          </p15:clr>
        </p15:guide>
        <p15:guide id="6" pos="2071" userDrawn="1">
          <p15:clr>
            <a:srgbClr val="A4A3A4"/>
          </p15:clr>
        </p15:guide>
        <p15:guide id="9" pos="3840" userDrawn="1">
          <p15:clr>
            <a:srgbClr val="A4A3A4"/>
          </p15:clr>
        </p15:guide>
        <p15:guide id="10" pos="4702" userDrawn="1">
          <p15:clr>
            <a:srgbClr val="A4A3A4"/>
          </p15:clr>
        </p15:guide>
        <p15:guide id="11" pos="5586" userDrawn="1">
          <p15:clr>
            <a:srgbClr val="A4A3A4"/>
          </p15:clr>
        </p15:guide>
        <p15:guide id="12" pos="7333" userDrawn="1">
          <p15:clr>
            <a:srgbClr val="A4A3A4"/>
          </p15:clr>
        </p15:guide>
        <p15:guide id="13" orient="horz" pos="3952" userDrawn="1">
          <p15:clr>
            <a:srgbClr val="A4A3A4"/>
          </p15:clr>
        </p15:guide>
        <p15:guide id="15" pos="6471" userDrawn="1">
          <p15:clr>
            <a:srgbClr val="A4A3A4"/>
          </p15:clr>
        </p15:guide>
        <p15:guide id="16" orient="horz" pos="913"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Кутьков Юрий Юрьевич" initials="КЮЮ" lastIdx="4" clrIdx="0">
    <p:extLst>
      <p:ext uri="{19B8F6BF-5375-455C-9EA6-DF929625EA0E}">
        <p15:presenceInfo xmlns:p15="http://schemas.microsoft.com/office/powerpoint/2012/main" userId="S::ykutkov@hse.ru::45dbd1ed-eea1-4925-9fa4-5001421b49d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2D69"/>
    <a:srgbClr val="029C63"/>
    <a:srgbClr val="96628C"/>
    <a:srgbClr val="11A0D7"/>
    <a:srgbClr val="E61F3D"/>
    <a:srgbClr val="CD5A5A"/>
    <a:srgbClr val="FFD746"/>
    <a:srgbClr val="D9D9D9"/>
    <a:srgbClr val="EB681F"/>
    <a:srgbClr val="234A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C21501-8AC7-D24B-9BD4-4AB280FA19DE}" v="6" dt="2021-11-26T18:08:21.5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50" autoAdjust="0"/>
    <p:restoredTop sz="95322" autoAdjust="0"/>
  </p:normalViewPr>
  <p:slideViewPr>
    <p:cSldViewPr snapToGrid="0" snapToObjects="1">
      <p:cViewPr varScale="1">
        <p:scale>
          <a:sx n="109" d="100"/>
          <a:sy n="109" d="100"/>
        </p:scale>
        <p:origin x="1062" y="108"/>
      </p:cViewPr>
      <p:guideLst>
        <p:guide pos="325"/>
        <p:guide pos="1209"/>
        <p:guide pos="2955"/>
        <p:guide pos="2071"/>
        <p:guide pos="3840"/>
        <p:guide pos="4702"/>
        <p:guide pos="5586"/>
        <p:guide pos="7333"/>
        <p:guide orient="horz" pos="3952"/>
        <p:guide pos="6471"/>
        <p:guide orient="horz" pos="913"/>
      </p:guideLst>
    </p:cSldViewPr>
  </p:slideViewPr>
  <p:outlineViewPr>
    <p:cViewPr>
      <p:scale>
        <a:sx n="33" d="100"/>
        <a:sy n="33" d="100"/>
      </p:scale>
      <p:origin x="0" y="0"/>
    </p:cViewPr>
  </p:outlineViewPr>
  <p:notesTextViewPr>
    <p:cViewPr>
      <p:scale>
        <a:sx n="1" d="1"/>
        <a:sy n="1" d="1"/>
      </p:scale>
      <p:origin x="0" y="0"/>
    </p:cViewPr>
  </p:notesTextViewPr>
  <p:sorterViewPr>
    <p:cViewPr>
      <p:scale>
        <a:sx n="180" d="100"/>
        <a:sy n="180" d="100"/>
      </p:scale>
      <p:origin x="0" y="0"/>
    </p:cViewPr>
  </p:sorterViewPr>
  <p:notesViewPr>
    <p:cSldViewPr snapToGrid="0" snapToObjects="1">
      <p:cViewPr varScale="1">
        <p:scale>
          <a:sx n="134" d="100"/>
          <a:sy n="134" d="100"/>
        </p:scale>
        <p:origin x="3648"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D:\&#1058;&#1086;&#1088;&#1090;%20&#1074;%20&#1083;&#1080;&#1094;&#1086;\&#1044;&#1086;&#1082;&#1091;&#1084;&#1077;&#1085;&#1090;&#1099;\&#1042;&#1083;&#1080;&#1103;&#1085;&#1080;&#1077;%20&#1080;&#1075;&#1088;&#1099;%20&#1085;&#1072;%20&#1089;&#1090;&#1088;&#1077;&#1089;&#1089;.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cap="none" spc="0" baseline="0">
                <a:ln w="0"/>
                <a:solidFill>
                  <a:schemeClr val="tx1"/>
                </a:solidFill>
                <a:effectLst/>
                <a:latin typeface="+mn-lt"/>
                <a:ea typeface="+mn-ea"/>
                <a:cs typeface="+mn-cs"/>
              </a:defRPr>
            </a:pPr>
            <a:r>
              <a:rPr lang="ru-RU" dirty="0"/>
              <a:t>Влияние игры "Торт в лицо" на стресс</a:t>
            </a:r>
          </a:p>
        </c:rich>
      </c:tx>
      <c:overlay val="0"/>
      <c:spPr>
        <a:noFill/>
        <a:ln>
          <a:noFill/>
        </a:ln>
        <a:effectLst/>
      </c:spPr>
      <c:txPr>
        <a:bodyPr rot="0" spcFirstLastPara="1" vertOverflow="ellipsis" vert="horz" wrap="square" anchor="ctr" anchorCtr="1"/>
        <a:lstStyle/>
        <a:p>
          <a:pPr>
            <a:defRPr sz="1920" b="0" i="0" u="none" strike="noStrike" kern="1200" cap="none" spc="0" baseline="0">
              <a:ln w="0"/>
              <a:solidFill>
                <a:schemeClr val="tx1"/>
              </a:solidFill>
              <a:effectLst/>
              <a:latin typeface="+mn-lt"/>
              <a:ea typeface="+mn-ea"/>
              <a:cs typeface="+mn-cs"/>
            </a:defRPr>
          </a:pPr>
          <a:endParaRPr lang="ru-RU"/>
        </a:p>
      </c:txPr>
    </c:title>
    <c:autoTitleDeleted val="0"/>
    <c:plotArea>
      <c:layout/>
      <c:barChart>
        <c:barDir val="col"/>
        <c:grouping val="clustered"/>
        <c:varyColors val="0"/>
        <c:ser>
          <c:idx val="0"/>
          <c:order val="0"/>
          <c:tx>
            <c:strRef>
              <c:f>Лист1!$B$1</c:f>
              <c:strCache>
                <c:ptCount val="1"/>
                <c:pt idx="0">
                  <c:v>До игры</c:v>
                </c:pt>
              </c:strCache>
            </c:strRef>
          </c:tx>
          <c:spPr>
            <a:solidFill>
              <a:schemeClr val="accent1"/>
            </a:solidFill>
            <a:ln>
              <a:noFill/>
            </a:ln>
            <a:effectLst/>
          </c:spPr>
          <c:invertIfNegative val="0"/>
          <c:cat>
            <c:numRef>
              <c:f>Лист1!$A$2:$A$7</c:f>
              <c:numCache>
                <c:formatCode>General</c:formatCode>
                <c:ptCount val="6"/>
                <c:pt idx="0">
                  <c:v>1</c:v>
                </c:pt>
                <c:pt idx="1">
                  <c:v>2</c:v>
                </c:pt>
                <c:pt idx="2">
                  <c:v>3</c:v>
                </c:pt>
                <c:pt idx="3">
                  <c:v>4</c:v>
                </c:pt>
                <c:pt idx="4">
                  <c:v>5</c:v>
                </c:pt>
                <c:pt idx="5">
                  <c:v>6</c:v>
                </c:pt>
              </c:numCache>
            </c:numRef>
          </c:cat>
          <c:val>
            <c:numRef>
              <c:f>Лист1!$B$2:$B$7</c:f>
              <c:numCache>
                <c:formatCode>0%</c:formatCode>
                <c:ptCount val="6"/>
                <c:pt idx="0">
                  <c:v>0.45</c:v>
                </c:pt>
                <c:pt idx="1">
                  <c:v>0.6</c:v>
                </c:pt>
                <c:pt idx="2">
                  <c:v>0.68</c:v>
                </c:pt>
                <c:pt idx="3">
                  <c:v>0.89</c:v>
                </c:pt>
                <c:pt idx="4">
                  <c:v>0.7</c:v>
                </c:pt>
                <c:pt idx="5">
                  <c:v>0.44</c:v>
                </c:pt>
              </c:numCache>
            </c:numRef>
          </c:val>
          <c:extLst>
            <c:ext xmlns:c16="http://schemas.microsoft.com/office/drawing/2014/chart" uri="{C3380CC4-5D6E-409C-BE32-E72D297353CC}">
              <c16:uniqueId val="{00000000-EB3C-48E3-B01A-AEF27C609F3F}"/>
            </c:ext>
          </c:extLst>
        </c:ser>
        <c:ser>
          <c:idx val="1"/>
          <c:order val="1"/>
          <c:tx>
            <c:strRef>
              <c:f>Лист1!$C$1</c:f>
              <c:strCache>
                <c:ptCount val="1"/>
                <c:pt idx="0">
                  <c:v>После игры</c:v>
                </c:pt>
              </c:strCache>
            </c:strRef>
          </c:tx>
          <c:spPr>
            <a:solidFill>
              <a:schemeClr val="accent2"/>
            </a:solidFill>
            <a:ln>
              <a:noFill/>
            </a:ln>
            <a:effectLst/>
          </c:spPr>
          <c:invertIfNegative val="0"/>
          <c:cat>
            <c:numRef>
              <c:f>Лист1!$A$2:$A$7</c:f>
              <c:numCache>
                <c:formatCode>General</c:formatCode>
                <c:ptCount val="6"/>
                <c:pt idx="0">
                  <c:v>1</c:v>
                </c:pt>
                <c:pt idx="1">
                  <c:v>2</c:v>
                </c:pt>
                <c:pt idx="2">
                  <c:v>3</c:v>
                </c:pt>
                <c:pt idx="3">
                  <c:v>4</c:v>
                </c:pt>
                <c:pt idx="4">
                  <c:v>5</c:v>
                </c:pt>
                <c:pt idx="5">
                  <c:v>6</c:v>
                </c:pt>
              </c:numCache>
            </c:numRef>
          </c:cat>
          <c:val>
            <c:numRef>
              <c:f>Лист1!$C$2:$C$7</c:f>
              <c:numCache>
                <c:formatCode>0%</c:formatCode>
                <c:ptCount val="6"/>
                <c:pt idx="0">
                  <c:v>0.4</c:v>
                </c:pt>
                <c:pt idx="1">
                  <c:v>0.56000000000000005</c:v>
                </c:pt>
                <c:pt idx="2">
                  <c:v>0.67</c:v>
                </c:pt>
                <c:pt idx="3">
                  <c:v>0.86</c:v>
                </c:pt>
                <c:pt idx="4">
                  <c:v>0.7</c:v>
                </c:pt>
                <c:pt idx="5">
                  <c:v>0.49</c:v>
                </c:pt>
              </c:numCache>
            </c:numRef>
          </c:val>
          <c:extLst>
            <c:ext xmlns:c16="http://schemas.microsoft.com/office/drawing/2014/chart" uri="{C3380CC4-5D6E-409C-BE32-E72D297353CC}">
              <c16:uniqueId val="{00000001-EB3C-48E3-B01A-AEF27C609F3F}"/>
            </c:ext>
          </c:extLst>
        </c:ser>
        <c:dLbls>
          <c:showLegendKey val="0"/>
          <c:showVal val="0"/>
          <c:showCatName val="0"/>
          <c:showSerName val="0"/>
          <c:showPercent val="0"/>
          <c:showBubbleSize val="0"/>
        </c:dLbls>
        <c:gapWidth val="219"/>
        <c:overlap val="-27"/>
        <c:axId val="1946849215"/>
        <c:axId val="1951142543"/>
      </c:barChart>
      <c:catAx>
        <c:axId val="1946849215"/>
        <c:scaling>
          <c:orientation val="minMax"/>
        </c:scaling>
        <c:delete val="0"/>
        <c:axPos val="b"/>
        <c:title>
          <c:tx>
            <c:rich>
              <a:bodyPr rot="0" spcFirstLastPara="1" vertOverflow="ellipsis" vert="horz" wrap="square" anchor="ctr" anchorCtr="1"/>
              <a:lstStyle/>
              <a:p>
                <a:pPr>
                  <a:defRPr sz="1600" b="0" i="0" u="none" strike="noStrike" kern="1200" cap="none" spc="0" baseline="0">
                    <a:ln w="0"/>
                    <a:solidFill>
                      <a:schemeClr val="tx1"/>
                    </a:solidFill>
                    <a:effectLst/>
                    <a:latin typeface="+mn-lt"/>
                    <a:ea typeface="+mn-ea"/>
                    <a:cs typeface="+mn-cs"/>
                  </a:defRPr>
                </a:pPr>
                <a:r>
                  <a:rPr lang="ru-RU"/>
                  <a:t>Испытуемый</a:t>
                </a:r>
              </a:p>
            </c:rich>
          </c:tx>
          <c:overlay val="0"/>
          <c:spPr>
            <a:noFill/>
            <a:ln>
              <a:noFill/>
            </a:ln>
            <a:effectLst/>
          </c:spPr>
          <c:txPr>
            <a:bodyPr rot="0" spcFirstLastPara="1" vertOverflow="ellipsis" vert="horz" wrap="square" anchor="ctr" anchorCtr="1"/>
            <a:lstStyle/>
            <a:p>
              <a:pPr>
                <a:defRPr sz="1600" b="0" i="0" u="none" strike="noStrike" kern="1200" cap="none" spc="0" baseline="0">
                  <a:ln w="0"/>
                  <a:solidFill>
                    <a:schemeClr val="tx1"/>
                  </a:solidFill>
                  <a:effectLst/>
                  <a:latin typeface="+mn-lt"/>
                  <a:ea typeface="+mn-ea"/>
                  <a:cs typeface="+mn-cs"/>
                </a:defRPr>
              </a:pPr>
              <a:endParaRPr lang="ru-RU"/>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cap="none" spc="0" baseline="0">
                <a:ln w="0"/>
                <a:solidFill>
                  <a:schemeClr val="tx1"/>
                </a:solidFill>
                <a:effectLst/>
                <a:latin typeface="+mn-lt"/>
                <a:ea typeface="+mn-ea"/>
                <a:cs typeface="+mn-cs"/>
              </a:defRPr>
            </a:pPr>
            <a:endParaRPr lang="ru-RU"/>
          </a:p>
        </c:txPr>
        <c:crossAx val="1951142543"/>
        <c:crosses val="autoZero"/>
        <c:auto val="1"/>
        <c:lblAlgn val="ctr"/>
        <c:lblOffset val="100"/>
        <c:noMultiLvlLbl val="0"/>
      </c:catAx>
      <c:valAx>
        <c:axId val="195114254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cap="none" spc="0" baseline="0">
                    <a:ln w="0"/>
                    <a:solidFill>
                      <a:schemeClr val="tx1"/>
                    </a:solidFill>
                    <a:effectLst/>
                    <a:latin typeface="+mn-lt"/>
                    <a:ea typeface="+mn-ea"/>
                    <a:cs typeface="+mn-cs"/>
                  </a:defRPr>
                </a:pPr>
                <a:r>
                  <a:rPr lang="ru-RU"/>
                  <a:t>Уровень стресса</a:t>
                </a:r>
              </a:p>
            </c:rich>
          </c:tx>
          <c:overlay val="0"/>
          <c:spPr>
            <a:noFill/>
            <a:ln>
              <a:noFill/>
            </a:ln>
            <a:effectLst/>
          </c:spPr>
          <c:txPr>
            <a:bodyPr rot="-5400000" spcFirstLastPara="1" vertOverflow="ellipsis" vert="horz" wrap="square" anchor="ctr" anchorCtr="1"/>
            <a:lstStyle/>
            <a:p>
              <a:pPr>
                <a:defRPr sz="1600" b="0" i="0" u="none" strike="noStrike" kern="1200" cap="none" spc="0" baseline="0">
                  <a:ln w="0"/>
                  <a:solidFill>
                    <a:schemeClr val="tx1"/>
                  </a:solidFill>
                  <a:effectLst/>
                  <a:latin typeface="+mn-lt"/>
                  <a:ea typeface="+mn-ea"/>
                  <a:cs typeface="+mn-cs"/>
                </a:defRPr>
              </a:pPr>
              <a:endParaRPr lang="ru-RU"/>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cap="none" spc="0" baseline="0">
                <a:ln w="0"/>
                <a:solidFill>
                  <a:schemeClr val="tx1"/>
                </a:solidFill>
                <a:effectLst/>
                <a:latin typeface="+mn-lt"/>
                <a:ea typeface="+mn-ea"/>
                <a:cs typeface="+mn-cs"/>
              </a:defRPr>
            </a:pPr>
            <a:endParaRPr lang="ru-RU"/>
          </a:p>
        </c:txPr>
        <c:crossAx val="194684921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cap="none" spc="0" baseline="0">
              <a:ln w="0"/>
              <a:solidFill>
                <a:schemeClr val="tx1"/>
              </a:solidFill>
              <a:effectLst/>
              <a:latin typeface="+mn-lt"/>
              <a:ea typeface="+mn-ea"/>
              <a:cs typeface="+mn-cs"/>
            </a:defRPr>
          </a:pPr>
          <a:endParaRPr lang="ru-RU"/>
        </a:p>
      </c:txPr>
    </c:legend>
    <c:plotVisOnly val="1"/>
    <c:dispBlanksAs val="gap"/>
    <c:showDLblsOverMax val="0"/>
  </c:chart>
  <c:spPr>
    <a:noFill/>
    <a:ln>
      <a:noFill/>
    </a:ln>
    <a:effectLst/>
  </c:spPr>
  <c:txPr>
    <a:bodyPr/>
    <a:lstStyle/>
    <a:p>
      <a:pPr>
        <a:defRPr sz="1600" b="0" u="none" cap="none" spc="0">
          <a:ln w="0"/>
          <a:solidFill>
            <a:schemeClr val="tx1"/>
          </a:solidFill>
          <a:effectLst/>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A9B5A77D-8B21-4493-A228-279990AF799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a:extLst>
              <a:ext uri="{FF2B5EF4-FFF2-40B4-BE49-F238E27FC236}">
                <a16:creationId xmlns:a16="http://schemas.microsoft.com/office/drawing/2014/main" id="{E1CB40D0-0D44-4B28-84A0-CFACEA3D835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35606DE-E14C-4154-96BE-93FD5FA7AB32}" type="datetimeFigureOut">
              <a:rPr lang="ru-RU" smtClean="0"/>
              <a:t>25.05.2022</a:t>
            </a:fld>
            <a:endParaRPr lang="ru-RU"/>
          </a:p>
        </p:txBody>
      </p:sp>
      <p:sp>
        <p:nvSpPr>
          <p:cNvPr id="4" name="Нижний колонтитул 3">
            <a:extLst>
              <a:ext uri="{FF2B5EF4-FFF2-40B4-BE49-F238E27FC236}">
                <a16:creationId xmlns:a16="http://schemas.microsoft.com/office/drawing/2014/main" id="{8266DA8F-8B95-4F7E-917E-728960B3B4C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ru-RU"/>
              <a:t>Федосеев Данил</a:t>
            </a:r>
          </a:p>
        </p:txBody>
      </p:sp>
      <p:sp>
        <p:nvSpPr>
          <p:cNvPr id="5" name="Номер слайда 4">
            <a:extLst>
              <a:ext uri="{FF2B5EF4-FFF2-40B4-BE49-F238E27FC236}">
                <a16:creationId xmlns:a16="http://schemas.microsoft.com/office/drawing/2014/main" id="{F3FCE773-F14F-408B-88AD-778A4F183C7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D657F63-B051-4941-ADCC-7A24C7DFE571}" type="slidenum">
              <a:rPr lang="ru-RU" smtClean="0"/>
              <a:t>‹#›</a:t>
            </a:fld>
            <a:endParaRPr lang="ru-RU"/>
          </a:p>
        </p:txBody>
      </p:sp>
    </p:spTree>
    <p:extLst>
      <p:ext uri="{BB962C8B-B14F-4D97-AF65-F5344CB8AC3E}">
        <p14:creationId xmlns:p14="http://schemas.microsoft.com/office/powerpoint/2010/main" val="339224891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261BF4-8B2C-784B-9959-B59A059012C3}" type="datetimeFigureOut">
              <a:rPr lang="en-RU" smtClean="0"/>
              <a:t>05/25/2022</a:t>
            </a:fld>
            <a:endParaRPr lang="en-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ru-RU"/>
              <a:t>Федосеев Данил</a:t>
            </a:r>
            <a:endParaRPr lang="en-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748903-8EB5-294E-A216-6B54B0368783}" type="slidenum">
              <a:rPr lang="en-RU" smtClean="0"/>
              <a:t>‹#›</a:t>
            </a:fld>
            <a:endParaRPr lang="en-RU"/>
          </a:p>
        </p:txBody>
      </p:sp>
    </p:spTree>
    <p:extLst>
      <p:ext uri="{BB962C8B-B14F-4D97-AF65-F5344CB8AC3E}">
        <p14:creationId xmlns:p14="http://schemas.microsoft.com/office/powerpoint/2010/main" val="173168098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Всем известно, что стресс негативно влияет на психическое состояние человека. У людей появляется волнение, раздражительность, апатия, ухудшается самочувствие. Стресс мешает человеку адаптироваться в обществе. Следовательно, проблема стресса является одной из самых актуальных в жизни.</a:t>
            </a:r>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2</a:t>
            </a:fld>
            <a:endParaRPr lang="en-RU"/>
          </a:p>
        </p:txBody>
      </p:sp>
    </p:spTree>
    <p:extLst>
      <p:ext uri="{BB962C8B-B14F-4D97-AF65-F5344CB8AC3E}">
        <p14:creationId xmlns:p14="http://schemas.microsoft.com/office/powerpoint/2010/main" val="36504703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15</a:t>
            </a:fld>
            <a:endParaRPr lang="en-RU"/>
          </a:p>
        </p:txBody>
      </p:sp>
    </p:spTree>
    <p:extLst>
      <p:ext uri="{BB962C8B-B14F-4D97-AF65-F5344CB8AC3E}">
        <p14:creationId xmlns:p14="http://schemas.microsoft.com/office/powerpoint/2010/main" val="1104915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16</a:t>
            </a:fld>
            <a:endParaRPr lang="en-RU"/>
          </a:p>
        </p:txBody>
      </p:sp>
    </p:spTree>
    <p:extLst>
      <p:ext uri="{BB962C8B-B14F-4D97-AF65-F5344CB8AC3E}">
        <p14:creationId xmlns:p14="http://schemas.microsoft.com/office/powerpoint/2010/main" val="2292570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17</a:t>
            </a:fld>
            <a:endParaRPr lang="en-RU"/>
          </a:p>
        </p:txBody>
      </p:sp>
    </p:spTree>
    <p:extLst>
      <p:ext uri="{BB962C8B-B14F-4D97-AF65-F5344CB8AC3E}">
        <p14:creationId xmlns:p14="http://schemas.microsoft.com/office/powerpoint/2010/main" val="2020950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18</a:t>
            </a:fld>
            <a:endParaRPr lang="en-RU"/>
          </a:p>
        </p:txBody>
      </p:sp>
    </p:spTree>
    <p:extLst>
      <p:ext uri="{BB962C8B-B14F-4D97-AF65-F5344CB8AC3E}">
        <p14:creationId xmlns:p14="http://schemas.microsoft.com/office/powerpoint/2010/main" val="14996183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19</a:t>
            </a:fld>
            <a:endParaRPr lang="en-RU"/>
          </a:p>
        </p:txBody>
      </p:sp>
    </p:spTree>
    <p:extLst>
      <p:ext uri="{BB962C8B-B14F-4D97-AF65-F5344CB8AC3E}">
        <p14:creationId xmlns:p14="http://schemas.microsoft.com/office/powerpoint/2010/main" val="613441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20</a:t>
            </a:fld>
            <a:endParaRPr lang="en-RU"/>
          </a:p>
        </p:txBody>
      </p:sp>
    </p:spTree>
    <p:extLst>
      <p:ext uri="{BB962C8B-B14F-4D97-AF65-F5344CB8AC3E}">
        <p14:creationId xmlns:p14="http://schemas.microsoft.com/office/powerpoint/2010/main" val="12206402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21</a:t>
            </a:fld>
            <a:endParaRPr lang="en-RU"/>
          </a:p>
        </p:txBody>
      </p:sp>
    </p:spTree>
    <p:extLst>
      <p:ext uri="{BB962C8B-B14F-4D97-AF65-F5344CB8AC3E}">
        <p14:creationId xmlns:p14="http://schemas.microsoft.com/office/powerpoint/2010/main" val="23978818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22</a:t>
            </a:fld>
            <a:endParaRPr lang="en-RU"/>
          </a:p>
        </p:txBody>
      </p:sp>
    </p:spTree>
    <p:extLst>
      <p:ext uri="{BB962C8B-B14F-4D97-AF65-F5344CB8AC3E}">
        <p14:creationId xmlns:p14="http://schemas.microsoft.com/office/powerpoint/2010/main" val="22574530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23</a:t>
            </a:fld>
            <a:endParaRPr lang="en-RU"/>
          </a:p>
        </p:txBody>
      </p:sp>
    </p:spTree>
    <p:extLst>
      <p:ext uri="{BB962C8B-B14F-4D97-AF65-F5344CB8AC3E}">
        <p14:creationId xmlns:p14="http://schemas.microsoft.com/office/powerpoint/2010/main" val="6835389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24</a:t>
            </a:fld>
            <a:endParaRPr lang="en-RU"/>
          </a:p>
        </p:txBody>
      </p:sp>
    </p:spTree>
    <p:extLst>
      <p:ext uri="{BB962C8B-B14F-4D97-AF65-F5344CB8AC3E}">
        <p14:creationId xmlns:p14="http://schemas.microsoft.com/office/powerpoint/2010/main" val="543410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Последние исследования ученых подтверждают, что видео игры действительно оказывают благотворное влияние на настроение и эмоции человека, снижают стресс и помогают расслабиться. В связи с чем мы решили разработать игру, которая будет предназначена для поднятия настроения человека, снижения стресса и расслабления.</a:t>
            </a:r>
          </a:p>
        </p:txBody>
      </p:sp>
      <p:sp>
        <p:nvSpPr>
          <p:cNvPr id="4" name="Номер слайда 3"/>
          <p:cNvSpPr>
            <a:spLocks noGrp="1"/>
          </p:cNvSpPr>
          <p:nvPr>
            <p:ph type="sldNum" sz="quarter" idx="5"/>
          </p:nvPr>
        </p:nvSpPr>
        <p:spPr/>
        <p:txBody>
          <a:bodyPr/>
          <a:lstStyle/>
          <a:p>
            <a:fld id="{6C748903-8EB5-294E-A216-6B54B0368783}" type="slidenum">
              <a:rPr lang="en-RU" smtClean="0"/>
              <a:t>3</a:t>
            </a:fld>
            <a:endParaRPr lang="en-RU"/>
          </a:p>
        </p:txBody>
      </p:sp>
    </p:spTree>
    <p:extLst>
      <p:ext uri="{BB962C8B-B14F-4D97-AF65-F5344CB8AC3E}">
        <p14:creationId xmlns:p14="http://schemas.microsoft.com/office/powerpoint/2010/main" val="3860664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25</a:t>
            </a:fld>
            <a:endParaRPr lang="en-RU"/>
          </a:p>
        </p:txBody>
      </p:sp>
    </p:spTree>
    <p:extLst>
      <p:ext uri="{BB962C8B-B14F-4D97-AF65-F5344CB8AC3E}">
        <p14:creationId xmlns:p14="http://schemas.microsoft.com/office/powerpoint/2010/main" val="32761624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26</a:t>
            </a:fld>
            <a:endParaRPr lang="en-RU"/>
          </a:p>
        </p:txBody>
      </p:sp>
    </p:spTree>
    <p:extLst>
      <p:ext uri="{BB962C8B-B14F-4D97-AF65-F5344CB8AC3E}">
        <p14:creationId xmlns:p14="http://schemas.microsoft.com/office/powerpoint/2010/main" val="7946269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27</a:t>
            </a:fld>
            <a:endParaRPr lang="en-RU"/>
          </a:p>
        </p:txBody>
      </p:sp>
    </p:spTree>
    <p:extLst>
      <p:ext uri="{BB962C8B-B14F-4D97-AF65-F5344CB8AC3E}">
        <p14:creationId xmlns:p14="http://schemas.microsoft.com/office/powerpoint/2010/main" val="35763782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28</a:t>
            </a:fld>
            <a:endParaRPr lang="en-RU"/>
          </a:p>
        </p:txBody>
      </p:sp>
    </p:spTree>
    <p:extLst>
      <p:ext uri="{BB962C8B-B14F-4D97-AF65-F5344CB8AC3E}">
        <p14:creationId xmlns:p14="http://schemas.microsoft.com/office/powerpoint/2010/main" val="2250133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29</a:t>
            </a:fld>
            <a:endParaRPr lang="en-RU"/>
          </a:p>
        </p:txBody>
      </p:sp>
    </p:spTree>
    <p:extLst>
      <p:ext uri="{BB962C8B-B14F-4D97-AF65-F5344CB8AC3E}">
        <p14:creationId xmlns:p14="http://schemas.microsoft.com/office/powerpoint/2010/main" val="5311385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30</a:t>
            </a:fld>
            <a:endParaRPr lang="en-RU"/>
          </a:p>
        </p:txBody>
      </p:sp>
    </p:spTree>
    <p:extLst>
      <p:ext uri="{BB962C8B-B14F-4D97-AF65-F5344CB8AC3E}">
        <p14:creationId xmlns:p14="http://schemas.microsoft.com/office/powerpoint/2010/main" val="980953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31</a:t>
            </a:fld>
            <a:endParaRPr lang="en-RU"/>
          </a:p>
        </p:txBody>
      </p:sp>
    </p:spTree>
    <p:extLst>
      <p:ext uri="{BB962C8B-B14F-4D97-AF65-F5344CB8AC3E}">
        <p14:creationId xmlns:p14="http://schemas.microsoft.com/office/powerpoint/2010/main" val="4399054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32</a:t>
            </a:fld>
            <a:endParaRPr lang="en-RU"/>
          </a:p>
        </p:txBody>
      </p:sp>
    </p:spTree>
    <p:extLst>
      <p:ext uri="{BB962C8B-B14F-4D97-AF65-F5344CB8AC3E}">
        <p14:creationId xmlns:p14="http://schemas.microsoft.com/office/powerpoint/2010/main" val="19397268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33</a:t>
            </a:fld>
            <a:endParaRPr lang="en-RU"/>
          </a:p>
        </p:txBody>
      </p:sp>
    </p:spTree>
    <p:extLst>
      <p:ext uri="{BB962C8B-B14F-4D97-AF65-F5344CB8AC3E}">
        <p14:creationId xmlns:p14="http://schemas.microsoft.com/office/powerpoint/2010/main" val="1953894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8</a:t>
            </a:fld>
            <a:endParaRPr lang="en-RU"/>
          </a:p>
        </p:txBody>
      </p:sp>
    </p:spTree>
    <p:extLst>
      <p:ext uri="{BB962C8B-B14F-4D97-AF65-F5344CB8AC3E}">
        <p14:creationId xmlns:p14="http://schemas.microsoft.com/office/powerpoint/2010/main" val="1315310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9</a:t>
            </a:fld>
            <a:endParaRPr lang="en-RU"/>
          </a:p>
        </p:txBody>
      </p:sp>
    </p:spTree>
    <p:extLst>
      <p:ext uri="{BB962C8B-B14F-4D97-AF65-F5344CB8AC3E}">
        <p14:creationId xmlns:p14="http://schemas.microsoft.com/office/powerpoint/2010/main" val="2671064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10</a:t>
            </a:fld>
            <a:endParaRPr lang="en-RU"/>
          </a:p>
        </p:txBody>
      </p:sp>
    </p:spTree>
    <p:extLst>
      <p:ext uri="{BB962C8B-B14F-4D97-AF65-F5344CB8AC3E}">
        <p14:creationId xmlns:p14="http://schemas.microsoft.com/office/powerpoint/2010/main" val="93944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11</a:t>
            </a:fld>
            <a:endParaRPr lang="en-RU"/>
          </a:p>
        </p:txBody>
      </p:sp>
    </p:spTree>
    <p:extLst>
      <p:ext uri="{BB962C8B-B14F-4D97-AF65-F5344CB8AC3E}">
        <p14:creationId xmlns:p14="http://schemas.microsoft.com/office/powerpoint/2010/main" val="3267964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12</a:t>
            </a:fld>
            <a:endParaRPr lang="en-RU"/>
          </a:p>
        </p:txBody>
      </p:sp>
    </p:spTree>
    <p:extLst>
      <p:ext uri="{BB962C8B-B14F-4D97-AF65-F5344CB8AC3E}">
        <p14:creationId xmlns:p14="http://schemas.microsoft.com/office/powerpoint/2010/main" val="992832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13</a:t>
            </a:fld>
            <a:endParaRPr lang="en-RU"/>
          </a:p>
        </p:txBody>
      </p:sp>
    </p:spTree>
    <p:extLst>
      <p:ext uri="{BB962C8B-B14F-4D97-AF65-F5344CB8AC3E}">
        <p14:creationId xmlns:p14="http://schemas.microsoft.com/office/powerpoint/2010/main" val="2002828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14</a:t>
            </a:fld>
            <a:endParaRPr lang="en-RU"/>
          </a:p>
        </p:txBody>
      </p:sp>
    </p:spTree>
    <p:extLst>
      <p:ext uri="{BB962C8B-B14F-4D97-AF65-F5344CB8AC3E}">
        <p14:creationId xmlns:p14="http://schemas.microsoft.com/office/powerpoint/2010/main" val="17026666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Обложка">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28" descr="A blue circle with white text&#10;&#10;Description automatically generated with low confidence">
            <a:extLst>
              <a:ext uri="{FF2B5EF4-FFF2-40B4-BE49-F238E27FC236}">
                <a16:creationId xmlns:a16="http://schemas.microsoft.com/office/drawing/2014/main" id="{BA292C80-0DA8-194A-9A66-279048FA2A54}"/>
              </a:ext>
            </a:extLst>
          </p:cNvPr>
          <p:cNvPicPr>
            <a:picLocks noChangeAspect="1"/>
          </p:cNvPicPr>
          <p:nvPr userDrawn="1"/>
        </p:nvPicPr>
        <p:blipFill>
          <a:blip r:embed="rId3"/>
          <a:stretch>
            <a:fillRect/>
          </a:stretch>
        </p:blipFill>
        <p:spPr>
          <a:xfrm>
            <a:off x="1013859" y="962173"/>
            <a:ext cx="886499" cy="886499"/>
          </a:xfrm>
          <a:prstGeom prst="rect">
            <a:avLst/>
          </a:prstGeom>
        </p:spPr>
      </p:pic>
      <p:cxnSp>
        <p:nvCxnSpPr>
          <p:cNvPr id="11" name="Straight Connector 48">
            <a:extLst>
              <a:ext uri="{FF2B5EF4-FFF2-40B4-BE49-F238E27FC236}">
                <a16:creationId xmlns:a16="http://schemas.microsoft.com/office/drawing/2014/main" id="{313EF906-5BAC-0141-A198-076E155DF9E2}"/>
              </a:ext>
            </a:extLst>
          </p:cNvPr>
          <p:cNvCxnSpPr>
            <a:cxnSpLocks/>
          </p:cNvCxnSpPr>
          <p:nvPr userDrawn="1"/>
        </p:nvCxnSpPr>
        <p:spPr>
          <a:xfrm>
            <a:off x="6090212" y="985336"/>
            <a:ext cx="0" cy="840173"/>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2" name="Straight Connector 50">
            <a:extLst>
              <a:ext uri="{FF2B5EF4-FFF2-40B4-BE49-F238E27FC236}">
                <a16:creationId xmlns:a16="http://schemas.microsoft.com/office/drawing/2014/main" id="{61206A97-26F2-E646-8775-9928FEF465B5}"/>
              </a:ext>
            </a:extLst>
          </p:cNvPr>
          <p:cNvCxnSpPr>
            <a:cxnSpLocks/>
          </p:cNvCxnSpPr>
          <p:nvPr userDrawn="1"/>
        </p:nvCxnSpPr>
        <p:spPr>
          <a:xfrm>
            <a:off x="8642581" y="985336"/>
            <a:ext cx="0" cy="840173"/>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3" name="Straight Connector 51">
            <a:extLst>
              <a:ext uri="{FF2B5EF4-FFF2-40B4-BE49-F238E27FC236}">
                <a16:creationId xmlns:a16="http://schemas.microsoft.com/office/drawing/2014/main" id="{28E0E5F6-C1CA-9B41-B1DB-6E4FB509084D}"/>
              </a:ext>
            </a:extLst>
          </p:cNvPr>
          <p:cNvCxnSpPr>
            <a:cxnSpLocks/>
          </p:cNvCxnSpPr>
          <p:nvPr userDrawn="1"/>
        </p:nvCxnSpPr>
        <p:spPr>
          <a:xfrm>
            <a:off x="11179047" y="985336"/>
            <a:ext cx="0" cy="840173"/>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6" name="Заголовок 15">
            <a:extLst>
              <a:ext uri="{FF2B5EF4-FFF2-40B4-BE49-F238E27FC236}">
                <a16:creationId xmlns:a16="http://schemas.microsoft.com/office/drawing/2014/main" id="{6007C52F-2E27-E24A-B9DC-AAAB052DBD59}"/>
              </a:ext>
            </a:extLst>
          </p:cNvPr>
          <p:cNvSpPr>
            <a:spLocks noGrp="1"/>
          </p:cNvSpPr>
          <p:nvPr>
            <p:ph type="title" hasCustomPrompt="1"/>
          </p:nvPr>
        </p:nvSpPr>
        <p:spPr>
          <a:xfrm>
            <a:off x="1027967" y="2404670"/>
            <a:ext cx="7634059" cy="1978323"/>
          </a:xfrm>
        </p:spPr>
        <p:txBody>
          <a:bodyPr lIns="0" tIns="0" rIns="0" bIns="0" anchor="t">
            <a:normAutofit/>
          </a:bodyPr>
          <a:lstStyle>
            <a:lvl1pPr>
              <a:lnSpc>
                <a:spcPct val="100000"/>
              </a:lnSpc>
              <a:defRPr sz="4300" b="0" i="0" baseline="0">
                <a:solidFill>
                  <a:srgbClr val="0E2D69"/>
                </a:solidFill>
                <a:latin typeface="HSE Sans" panose="02000000000000000000" pitchFamily="2" charset="0"/>
              </a:defRPr>
            </a:lvl1pPr>
          </a:lstStyle>
          <a:p>
            <a:r>
              <a:rPr lang="ru-RU" sz="4400" dirty="0">
                <a:solidFill>
                  <a:srgbClr val="102D69"/>
                </a:solidFill>
                <a:latin typeface="HSE Sans" panose="02000000000000000000" pitchFamily="2" charset="0"/>
              </a:rPr>
              <a:t>Название презентации</a:t>
            </a:r>
            <a:br>
              <a:rPr lang="ru-RU" sz="4400" dirty="0">
                <a:solidFill>
                  <a:srgbClr val="102D69"/>
                </a:solidFill>
                <a:latin typeface="HSE Sans" panose="02000000000000000000" pitchFamily="2" charset="0"/>
              </a:rPr>
            </a:br>
            <a:r>
              <a:rPr lang="ru-RU" sz="4400" dirty="0">
                <a:solidFill>
                  <a:srgbClr val="102D69"/>
                </a:solidFill>
                <a:latin typeface="HSE Sans" panose="02000000000000000000" pitchFamily="2" charset="0"/>
              </a:rPr>
              <a:t>может быть набрано в две </a:t>
            </a:r>
            <a:br>
              <a:rPr lang="ru-RU" sz="4400" dirty="0">
                <a:solidFill>
                  <a:srgbClr val="102D69"/>
                </a:solidFill>
                <a:latin typeface="HSE Sans" panose="02000000000000000000" pitchFamily="2" charset="0"/>
              </a:rPr>
            </a:br>
            <a:r>
              <a:rPr lang="ru-RU" sz="4400" dirty="0">
                <a:solidFill>
                  <a:srgbClr val="102D69"/>
                </a:solidFill>
                <a:latin typeface="HSE Sans" panose="02000000000000000000" pitchFamily="2" charset="0"/>
              </a:rPr>
              <a:t>или три строки (43 </a:t>
            </a:r>
            <a:r>
              <a:rPr lang="en-GB" sz="4400" dirty="0" err="1">
                <a:solidFill>
                  <a:srgbClr val="102D69"/>
                </a:solidFill>
                <a:latin typeface="HSE Sans" panose="02000000000000000000" pitchFamily="2" charset="0"/>
              </a:rPr>
              <a:t>pt</a:t>
            </a:r>
            <a:r>
              <a:rPr lang="en-GB" sz="4400" dirty="0">
                <a:solidFill>
                  <a:srgbClr val="102D69"/>
                </a:solidFill>
                <a:latin typeface="HSE Sans" panose="02000000000000000000" pitchFamily="2" charset="0"/>
              </a:rPr>
              <a:t>)</a:t>
            </a:r>
            <a:endParaRPr lang="ru-RU" sz="4400" dirty="0">
              <a:solidFill>
                <a:srgbClr val="102D69"/>
              </a:solidFill>
              <a:latin typeface="HSE Sans" panose="02000000000000000000" pitchFamily="2" charset="0"/>
            </a:endParaRPr>
          </a:p>
        </p:txBody>
      </p:sp>
      <p:sp>
        <p:nvSpPr>
          <p:cNvPr id="20" name="Текст 19">
            <a:extLst>
              <a:ext uri="{FF2B5EF4-FFF2-40B4-BE49-F238E27FC236}">
                <a16:creationId xmlns:a16="http://schemas.microsoft.com/office/drawing/2014/main" id="{18109844-C2E7-354F-9C01-8834E4DCE373}"/>
              </a:ext>
            </a:extLst>
          </p:cNvPr>
          <p:cNvSpPr>
            <a:spLocks noGrp="1"/>
          </p:cNvSpPr>
          <p:nvPr>
            <p:ph type="body" sz="quarter" idx="10" hasCustomPrompt="1"/>
          </p:nvPr>
        </p:nvSpPr>
        <p:spPr>
          <a:xfrm>
            <a:off x="2074947" y="1187841"/>
            <a:ext cx="3848717" cy="435163"/>
          </a:xfrm>
        </p:spPr>
        <p:txBody>
          <a:bodyPr lIns="0" tIns="0" rIns="0" bIns="0" anchor="t">
            <a:noAutofit/>
          </a:bodyPr>
          <a:lstStyle>
            <a:lvl1pPr marL="0" indent="0" algn="l">
              <a:lnSpc>
                <a:spcPct val="100000"/>
              </a:lnSpc>
              <a:spcBef>
                <a:spcPts val="0"/>
              </a:spcBef>
              <a:buNone/>
              <a:defRPr sz="1600" b="0" i="0">
                <a:latin typeface="HSE Sans" panose="02000000000000000000" pitchFamily="2" charset="0"/>
              </a:defRPr>
            </a:lvl1pPr>
            <a:lvl2pPr marL="457200" indent="0" algn="l">
              <a:buNone/>
              <a:defRPr sz="1600" b="0" i="0">
                <a:latin typeface="HSE Sans" panose="02000000000000000000" pitchFamily="2" charset="0"/>
              </a:defRPr>
            </a:lvl2pPr>
            <a:lvl3pPr marL="914400" indent="0" algn="l">
              <a:buNone/>
              <a:defRPr sz="1600" b="0" i="0">
                <a:latin typeface="HSE Sans" panose="02000000000000000000" pitchFamily="2" charset="0"/>
              </a:defRPr>
            </a:lvl3pPr>
            <a:lvl4pPr marL="1371600" indent="0" algn="l">
              <a:buNone/>
              <a:defRPr sz="1600" b="0" i="0">
                <a:latin typeface="HSE Sans" panose="02000000000000000000" pitchFamily="2" charset="0"/>
              </a:defRPr>
            </a:lvl4pPr>
            <a:lvl5pPr marL="1828800" indent="0" algn="l">
              <a:buNone/>
              <a:defRPr sz="1600" b="0" i="0">
                <a:latin typeface="HSE Sans" panose="02000000000000000000" pitchFamily="2" charset="0"/>
              </a:defRPr>
            </a:lvl5pPr>
          </a:lstStyle>
          <a:p>
            <a:r>
              <a:rPr lang="ru-RU" dirty="0">
                <a:latin typeface="HSE Sans" panose="02000000000000000000" pitchFamily="2" charset="0"/>
              </a:rPr>
              <a:t>Название факультета</a:t>
            </a:r>
            <a:br>
              <a:rPr lang="ru-RU" dirty="0">
                <a:latin typeface="HSE Sans" panose="02000000000000000000" pitchFamily="2" charset="0"/>
              </a:rPr>
            </a:br>
            <a:r>
              <a:rPr lang="ru-RU" dirty="0">
                <a:latin typeface="HSE Sans" panose="02000000000000000000" pitchFamily="2" charset="0"/>
              </a:rPr>
              <a:t>в две строки</a:t>
            </a:r>
            <a:r>
              <a:rPr lang="en-GB" dirty="0">
                <a:latin typeface="HSE Sans" panose="02000000000000000000" pitchFamily="2" charset="0"/>
              </a:rPr>
              <a:t> (16 </a:t>
            </a:r>
            <a:r>
              <a:rPr lang="en-GB" dirty="0" err="1">
                <a:latin typeface="HSE Sans" panose="02000000000000000000" pitchFamily="2" charset="0"/>
              </a:rPr>
              <a:t>pt</a:t>
            </a:r>
            <a:r>
              <a:rPr lang="en-GB" dirty="0">
                <a:latin typeface="HSE Sans" panose="02000000000000000000" pitchFamily="2" charset="0"/>
              </a:rPr>
              <a:t>)</a:t>
            </a:r>
            <a:endParaRPr lang="ru-RU" dirty="0">
              <a:latin typeface="HSE Sans" panose="02000000000000000000" pitchFamily="2" charset="0"/>
            </a:endParaRPr>
          </a:p>
        </p:txBody>
      </p:sp>
      <p:sp>
        <p:nvSpPr>
          <p:cNvPr id="25" name="Текст 24">
            <a:extLst>
              <a:ext uri="{FF2B5EF4-FFF2-40B4-BE49-F238E27FC236}">
                <a16:creationId xmlns:a16="http://schemas.microsoft.com/office/drawing/2014/main" id="{40A04329-C800-BB42-BFE0-7E3C68848DA7}"/>
              </a:ext>
            </a:extLst>
          </p:cNvPr>
          <p:cNvSpPr>
            <a:spLocks noGrp="1"/>
          </p:cNvSpPr>
          <p:nvPr>
            <p:ph type="body" sz="quarter" idx="11" hasCustomPrompt="1"/>
          </p:nvPr>
        </p:nvSpPr>
        <p:spPr>
          <a:xfrm>
            <a:off x="6259420" y="1173829"/>
            <a:ext cx="2278063" cy="463186"/>
          </a:xfrm>
        </p:spPr>
        <p:txBody>
          <a:bodyPr lIns="0" tIns="0" rIns="0" bIns="0" anchor="t">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200" b="0" i="0">
                <a:solidFill>
                  <a:srgbClr val="0E2D69"/>
                </a:solidFill>
                <a:latin typeface="HSE Sans"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sz="1200" dirty="0">
                <a:latin typeface="HSE Sans" panose="02000000000000000000" pitchFamily="2" charset="0"/>
              </a:rPr>
              <a:t>Название подразделения</a:t>
            </a:r>
            <a:br>
              <a:rPr lang="ru-RU" sz="1200" dirty="0">
                <a:latin typeface="HSE Sans" panose="02000000000000000000" pitchFamily="2" charset="0"/>
              </a:rPr>
            </a:br>
            <a:r>
              <a:rPr lang="ru-RU" sz="1200" dirty="0">
                <a:latin typeface="HSE Sans" panose="02000000000000000000" pitchFamily="2" charset="0"/>
              </a:rPr>
              <a:t>в две или три строки</a:t>
            </a:r>
            <a:r>
              <a:rPr lang="en-GB" sz="1200" dirty="0">
                <a:latin typeface="HSE Sans" panose="02000000000000000000" pitchFamily="2" charset="0"/>
              </a:rPr>
              <a:t> (12pt)</a:t>
            </a:r>
            <a:endParaRPr lang="ru-RU" sz="1200" dirty="0">
              <a:latin typeface="HSE Sans" panose="02000000000000000000" pitchFamily="2" charset="0"/>
            </a:endParaRPr>
          </a:p>
        </p:txBody>
      </p:sp>
      <p:sp>
        <p:nvSpPr>
          <p:cNvPr id="27" name="Текст 26">
            <a:extLst>
              <a:ext uri="{FF2B5EF4-FFF2-40B4-BE49-F238E27FC236}">
                <a16:creationId xmlns:a16="http://schemas.microsoft.com/office/drawing/2014/main" id="{98337931-3EC2-F348-99EA-860F4FFDC188}"/>
              </a:ext>
            </a:extLst>
          </p:cNvPr>
          <p:cNvSpPr>
            <a:spLocks noGrp="1"/>
          </p:cNvSpPr>
          <p:nvPr>
            <p:ph type="body" idx="12" hasCustomPrompt="1"/>
          </p:nvPr>
        </p:nvSpPr>
        <p:spPr>
          <a:xfrm>
            <a:off x="8786720" y="1173829"/>
            <a:ext cx="2217738" cy="463186"/>
          </a:xfrm>
        </p:spPr>
        <p:txBody>
          <a:bodyPr lIns="0" tIns="0" rIns="0" bIns="0" anchor="t">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200" b="0" i="0">
                <a:solidFill>
                  <a:srgbClr val="0E2D69"/>
                </a:solidFill>
                <a:latin typeface="HSE Sans"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sz="1200" dirty="0">
                <a:latin typeface="HSE Sans" panose="02000000000000000000" pitchFamily="2" charset="0"/>
              </a:rPr>
              <a:t>Москва</a:t>
            </a:r>
            <a:br>
              <a:rPr lang="ru-RU" sz="1200" dirty="0">
                <a:latin typeface="HSE Sans" panose="02000000000000000000" pitchFamily="2" charset="0"/>
              </a:rPr>
            </a:br>
            <a:r>
              <a:rPr lang="ru-RU" sz="1200" dirty="0">
                <a:latin typeface="HSE Sans" panose="02000000000000000000" pitchFamily="2" charset="0"/>
              </a:rPr>
              <a:t>2022</a:t>
            </a:r>
            <a:r>
              <a:rPr lang="en-GB" sz="1200" dirty="0">
                <a:latin typeface="HSE Sans" panose="02000000000000000000" pitchFamily="2" charset="0"/>
              </a:rPr>
              <a:t> (12pt)</a:t>
            </a:r>
            <a:endParaRPr lang="ru-RU" sz="1200" dirty="0">
              <a:latin typeface="HSE Sans" panose="02000000000000000000" pitchFamily="2" charset="0"/>
            </a:endParaRPr>
          </a:p>
        </p:txBody>
      </p:sp>
      <p:sp>
        <p:nvSpPr>
          <p:cNvPr id="29" name="Текст 28">
            <a:extLst>
              <a:ext uri="{FF2B5EF4-FFF2-40B4-BE49-F238E27FC236}">
                <a16:creationId xmlns:a16="http://schemas.microsoft.com/office/drawing/2014/main" id="{EEA7A79B-D410-B44F-BF32-C3EAEFC20A6E}"/>
              </a:ext>
            </a:extLst>
          </p:cNvPr>
          <p:cNvSpPr>
            <a:spLocks noGrp="1"/>
          </p:cNvSpPr>
          <p:nvPr>
            <p:ph type="body" sz="quarter" idx="13" hasCustomPrompt="1"/>
          </p:nvPr>
        </p:nvSpPr>
        <p:spPr>
          <a:xfrm>
            <a:off x="1027967" y="4824914"/>
            <a:ext cx="7625267" cy="652860"/>
          </a:xfrm>
        </p:spPr>
        <p:txBody>
          <a:bodyPr lIns="0" tIns="0" rIns="0" b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600" b="0" i="0">
                <a:solidFill>
                  <a:srgbClr val="0E2D69"/>
                </a:solidFill>
                <a:latin typeface="HSE Sans"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sz="1600" dirty="0">
                <a:latin typeface="HSE Sans" panose="02000000000000000000" pitchFamily="2" charset="0"/>
              </a:rPr>
              <a:t>Если нужно больше места, то используйте подзаголовок</a:t>
            </a:r>
            <a:r>
              <a:rPr lang="en-GB" sz="1600" dirty="0">
                <a:latin typeface="HSE Sans" panose="02000000000000000000" pitchFamily="2" charset="0"/>
              </a:rPr>
              <a:t> (16 </a:t>
            </a:r>
            <a:r>
              <a:rPr lang="en-GB" sz="1600" dirty="0" err="1">
                <a:latin typeface="HSE Sans" panose="02000000000000000000" pitchFamily="2" charset="0"/>
              </a:rPr>
              <a:t>pt</a:t>
            </a:r>
            <a:r>
              <a:rPr lang="en-GB" sz="1600" dirty="0">
                <a:latin typeface="HSE Sans" panose="02000000000000000000" pitchFamily="2" charset="0"/>
              </a:rPr>
              <a:t>)</a:t>
            </a:r>
            <a:endParaRPr lang="ru-RU" sz="1600" dirty="0">
              <a:latin typeface="HSE Sans" panose="02000000000000000000" pitchFamily="2" charset="0"/>
            </a:endParaRPr>
          </a:p>
        </p:txBody>
      </p:sp>
    </p:spTree>
    <p:extLst>
      <p:ext uri="{BB962C8B-B14F-4D97-AF65-F5344CB8AC3E}">
        <p14:creationId xmlns:p14="http://schemas.microsoft.com/office/powerpoint/2010/main" val="418289591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цв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4" descr="Icon&#10;&#10;Description automatically generated">
            <a:extLst>
              <a:ext uri="{FF2B5EF4-FFF2-40B4-BE49-F238E27FC236}">
                <a16:creationId xmlns:a16="http://schemas.microsoft.com/office/drawing/2014/main" id="{9328428E-0D3D-6E4B-BAC0-3F63BAF7DB74}"/>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8" name="Straight Connector 19">
            <a:extLst>
              <a:ext uri="{FF2B5EF4-FFF2-40B4-BE49-F238E27FC236}">
                <a16:creationId xmlns:a16="http://schemas.microsoft.com/office/drawing/2014/main" id="{86CF47C6-D972-9E44-A717-6848F3489399}"/>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id="{412FEF63-77C0-7C4A-B9BE-4BC0EEEEB78C}"/>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a:extLst>
              <a:ext uri="{FF2B5EF4-FFF2-40B4-BE49-F238E27FC236}">
                <a16:creationId xmlns:a16="http://schemas.microsoft.com/office/drawing/2014/main" id="{C4F550E9-E979-284D-B65F-44E092DD9D02}"/>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39D099-B515-F343-BF7A-A95468DA3860}"/>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2" name="Straight Connector 59">
            <a:extLst>
              <a:ext uri="{FF2B5EF4-FFF2-40B4-BE49-F238E27FC236}">
                <a16:creationId xmlns:a16="http://schemas.microsoft.com/office/drawing/2014/main" id="{396B1F99-9711-C64F-A7C9-4F1D89E7F11D}"/>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3" name="Текст 37">
            <a:extLst>
              <a:ext uri="{FF2B5EF4-FFF2-40B4-BE49-F238E27FC236}">
                <a16:creationId xmlns:a16="http://schemas.microsoft.com/office/drawing/2014/main" id="{9C21DFE9-C3B2-C54E-9275-7776355F7360}"/>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4" name="Текст 39">
            <a:extLst>
              <a:ext uri="{FF2B5EF4-FFF2-40B4-BE49-F238E27FC236}">
                <a16:creationId xmlns:a16="http://schemas.microsoft.com/office/drawing/2014/main" id="{5A73F99D-6D58-724E-ADB3-150D9B24F8CB}"/>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6" name="Текст 39">
            <a:extLst>
              <a:ext uri="{FF2B5EF4-FFF2-40B4-BE49-F238E27FC236}">
                <a16:creationId xmlns:a16="http://schemas.microsoft.com/office/drawing/2014/main" id="{7E89E360-BE39-5041-BAD6-C7B708340AA2}"/>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9" name="Заголовок 31">
            <a:extLst>
              <a:ext uri="{FF2B5EF4-FFF2-40B4-BE49-F238E27FC236}">
                <a16:creationId xmlns:a16="http://schemas.microsoft.com/office/drawing/2014/main" id="{1C20890C-BC1C-0745-9AF3-46700BA27C4A}"/>
              </a:ext>
            </a:extLst>
          </p:cNvPr>
          <p:cNvSpPr>
            <a:spLocks noGrp="1"/>
          </p:cNvSpPr>
          <p:nvPr>
            <p:ph type="title" hasCustomPrompt="1"/>
          </p:nvPr>
        </p:nvSpPr>
        <p:spPr>
          <a:xfrm>
            <a:off x="585899" y="1447790"/>
            <a:ext cx="4322530"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dirty="0">
                <a:solidFill>
                  <a:srgbClr val="102D69"/>
                </a:solidFill>
                <a:latin typeface="HSE Sans" panose="02000000000000000000" pitchFamily="2" charset="0"/>
              </a:rPr>
              <a:t>Дополнительная </a:t>
            </a:r>
            <a:br>
              <a:rPr lang="ru-RU" sz="2400" dirty="0">
                <a:solidFill>
                  <a:srgbClr val="102D69"/>
                </a:solidFill>
                <a:latin typeface="HSE Sans" panose="02000000000000000000" pitchFamily="2" charset="0"/>
              </a:rPr>
            </a:br>
            <a:r>
              <a:rPr lang="ru-RU" sz="2400" dirty="0">
                <a:solidFill>
                  <a:srgbClr val="102D69"/>
                </a:solidFill>
                <a:latin typeface="HSE Sans" panose="02000000000000000000" pitchFamily="2" charset="0"/>
              </a:rPr>
              <a:t>цветовая гамма</a:t>
            </a:r>
          </a:p>
        </p:txBody>
      </p:sp>
      <p:sp>
        <p:nvSpPr>
          <p:cNvPr id="20" name="Текст 35">
            <a:extLst>
              <a:ext uri="{FF2B5EF4-FFF2-40B4-BE49-F238E27FC236}">
                <a16:creationId xmlns:a16="http://schemas.microsoft.com/office/drawing/2014/main" id="{CA2589F7-4500-024F-8E07-D726629A599C}"/>
              </a:ext>
            </a:extLst>
          </p:cNvPr>
          <p:cNvSpPr>
            <a:spLocks noGrp="1"/>
          </p:cNvSpPr>
          <p:nvPr>
            <p:ph type="body" sz="quarter" idx="12" hasCustomPrompt="1"/>
          </p:nvPr>
        </p:nvSpPr>
        <p:spPr>
          <a:xfrm>
            <a:off x="585898" y="2379663"/>
            <a:ext cx="4322531" cy="239937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300" dirty="0">
                <a:latin typeface="HSE Sans" panose="02000000000000000000" pitchFamily="2" charset="0"/>
              </a:rPr>
              <a:t>Для оформления графиков, таблиц, диаграмм могут потребоваться дополнительные цвета и вы совершенно правы, задавая вопрос, какие цвета использовать и где их взять. Мы предлагаем использовать палитру цветов Вышки для этих целей.</a:t>
            </a:r>
          </a:p>
        </p:txBody>
      </p:sp>
      <p:sp>
        <p:nvSpPr>
          <p:cNvPr id="21" name="Oval 5">
            <a:extLst>
              <a:ext uri="{FF2B5EF4-FFF2-40B4-BE49-F238E27FC236}">
                <a16:creationId xmlns:a16="http://schemas.microsoft.com/office/drawing/2014/main" id="{D2CA403A-98E7-6C42-8F44-30AB6622C802}"/>
              </a:ext>
            </a:extLst>
          </p:cNvPr>
          <p:cNvSpPr/>
          <p:nvPr userDrawn="1"/>
        </p:nvSpPr>
        <p:spPr>
          <a:xfrm>
            <a:off x="5392982" y="1447790"/>
            <a:ext cx="830997" cy="830997"/>
          </a:xfrm>
          <a:prstGeom prst="ellipse">
            <a:avLst/>
          </a:prstGeom>
          <a:solidFill>
            <a:srgbClr val="0E2D69"/>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2" name="Oval 20">
            <a:extLst>
              <a:ext uri="{FF2B5EF4-FFF2-40B4-BE49-F238E27FC236}">
                <a16:creationId xmlns:a16="http://schemas.microsoft.com/office/drawing/2014/main" id="{42ABAA5D-E7AB-6E48-9D43-A48178C9BDD4}"/>
              </a:ext>
            </a:extLst>
          </p:cNvPr>
          <p:cNvSpPr/>
          <p:nvPr userDrawn="1"/>
        </p:nvSpPr>
        <p:spPr>
          <a:xfrm>
            <a:off x="6742925" y="1447790"/>
            <a:ext cx="830997" cy="830997"/>
          </a:xfrm>
          <a:prstGeom prst="ellipse">
            <a:avLst/>
          </a:prstGeom>
          <a:solidFill>
            <a:srgbClr val="234A9B"/>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3" name="Oval 22">
            <a:extLst>
              <a:ext uri="{FF2B5EF4-FFF2-40B4-BE49-F238E27FC236}">
                <a16:creationId xmlns:a16="http://schemas.microsoft.com/office/drawing/2014/main" id="{209F185A-8F67-9C42-A7C5-87E483F4FC19}"/>
              </a:ext>
            </a:extLst>
          </p:cNvPr>
          <p:cNvSpPr/>
          <p:nvPr userDrawn="1"/>
        </p:nvSpPr>
        <p:spPr>
          <a:xfrm>
            <a:off x="8092868" y="1447790"/>
            <a:ext cx="830997" cy="830997"/>
          </a:xfrm>
          <a:prstGeom prst="ellipse">
            <a:avLst/>
          </a:prstGeom>
          <a:solidFill>
            <a:srgbClr val="11A0D7"/>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4" name="Oval 23">
            <a:extLst>
              <a:ext uri="{FF2B5EF4-FFF2-40B4-BE49-F238E27FC236}">
                <a16:creationId xmlns:a16="http://schemas.microsoft.com/office/drawing/2014/main" id="{279AE0F6-4E37-6C4D-AF45-824EEE489A15}"/>
              </a:ext>
            </a:extLst>
          </p:cNvPr>
          <p:cNvSpPr/>
          <p:nvPr userDrawn="1"/>
        </p:nvSpPr>
        <p:spPr>
          <a:xfrm>
            <a:off x="9442811" y="1447790"/>
            <a:ext cx="830997" cy="830997"/>
          </a:xfrm>
          <a:prstGeom prst="ellipse">
            <a:avLst/>
          </a:prstGeom>
          <a:solidFill>
            <a:srgbClr val="029C63"/>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5" name="Oval 26">
            <a:extLst>
              <a:ext uri="{FF2B5EF4-FFF2-40B4-BE49-F238E27FC236}">
                <a16:creationId xmlns:a16="http://schemas.microsoft.com/office/drawing/2014/main" id="{330C0EA4-7FD1-CE4D-AC95-8C484C5AC790}"/>
              </a:ext>
            </a:extLst>
          </p:cNvPr>
          <p:cNvSpPr/>
          <p:nvPr userDrawn="1"/>
        </p:nvSpPr>
        <p:spPr>
          <a:xfrm>
            <a:off x="10792754" y="1447790"/>
            <a:ext cx="830997" cy="830997"/>
          </a:xfrm>
          <a:prstGeom prst="ellipse">
            <a:avLst/>
          </a:prstGeom>
          <a:solidFill>
            <a:srgbClr val="EB681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6" name="Oval 29">
            <a:extLst>
              <a:ext uri="{FF2B5EF4-FFF2-40B4-BE49-F238E27FC236}">
                <a16:creationId xmlns:a16="http://schemas.microsoft.com/office/drawing/2014/main" id="{4C53CF3D-7EFB-DF4F-8EA6-5644574E9AFB}"/>
              </a:ext>
            </a:extLst>
          </p:cNvPr>
          <p:cNvSpPr/>
          <p:nvPr userDrawn="1"/>
        </p:nvSpPr>
        <p:spPr>
          <a:xfrm>
            <a:off x="5392982" y="2708699"/>
            <a:ext cx="830997" cy="830997"/>
          </a:xfrm>
          <a:prstGeom prst="ellipse">
            <a:avLst/>
          </a:prstGeom>
          <a:solidFill>
            <a:srgbClr val="7D4EBA"/>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7" name="Oval 33">
            <a:extLst>
              <a:ext uri="{FF2B5EF4-FFF2-40B4-BE49-F238E27FC236}">
                <a16:creationId xmlns:a16="http://schemas.microsoft.com/office/drawing/2014/main" id="{B42CE88A-E9A3-2A4E-BD50-EB37311F39EC}"/>
              </a:ext>
            </a:extLst>
          </p:cNvPr>
          <p:cNvSpPr/>
          <p:nvPr userDrawn="1"/>
        </p:nvSpPr>
        <p:spPr>
          <a:xfrm>
            <a:off x="6742925" y="2708699"/>
            <a:ext cx="830997" cy="830997"/>
          </a:xfrm>
          <a:prstGeom prst="ellipse">
            <a:avLst/>
          </a:prstGeom>
          <a:solidFill>
            <a:srgbClr val="E61F3D"/>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8" name="Oval 34">
            <a:extLst>
              <a:ext uri="{FF2B5EF4-FFF2-40B4-BE49-F238E27FC236}">
                <a16:creationId xmlns:a16="http://schemas.microsoft.com/office/drawing/2014/main" id="{B699EFDF-DB9D-3C4F-9D1F-461508017BDA}"/>
              </a:ext>
            </a:extLst>
          </p:cNvPr>
          <p:cNvSpPr/>
          <p:nvPr userDrawn="1"/>
        </p:nvSpPr>
        <p:spPr>
          <a:xfrm>
            <a:off x="8092868" y="2708699"/>
            <a:ext cx="830997" cy="830997"/>
          </a:xfrm>
          <a:prstGeom prst="ellipse">
            <a:avLst/>
          </a:prstGeom>
          <a:solidFill>
            <a:srgbClr val="FBBA0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9" name="Oval 35">
            <a:extLst>
              <a:ext uri="{FF2B5EF4-FFF2-40B4-BE49-F238E27FC236}">
                <a16:creationId xmlns:a16="http://schemas.microsoft.com/office/drawing/2014/main" id="{5DF3131C-EEA1-5446-B567-C9DA0A2A1AFF}"/>
              </a:ext>
            </a:extLst>
          </p:cNvPr>
          <p:cNvSpPr/>
          <p:nvPr userDrawn="1"/>
        </p:nvSpPr>
        <p:spPr>
          <a:xfrm>
            <a:off x="9442811" y="2708699"/>
            <a:ext cx="830997" cy="830997"/>
          </a:xfrm>
          <a:prstGeom prst="ellipse">
            <a:avLst/>
          </a:prstGeom>
          <a:solidFill>
            <a:srgbClr val="7DA0D3"/>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0" name="Oval 36">
            <a:extLst>
              <a:ext uri="{FF2B5EF4-FFF2-40B4-BE49-F238E27FC236}">
                <a16:creationId xmlns:a16="http://schemas.microsoft.com/office/drawing/2014/main" id="{6D03B317-B61D-2945-8C0A-A6EBD87ACD07}"/>
              </a:ext>
            </a:extLst>
          </p:cNvPr>
          <p:cNvSpPr/>
          <p:nvPr userDrawn="1"/>
        </p:nvSpPr>
        <p:spPr>
          <a:xfrm>
            <a:off x="10792754" y="2708699"/>
            <a:ext cx="830997" cy="830997"/>
          </a:xfrm>
          <a:prstGeom prst="ellipse">
            <a:avLst/>
          </a:prstGeom>
          <a:solidFill>
            <a:srgbClr val="47A0A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1" name="Oval 37">
            <a:extLst>
              <a:ext uri="{FF2B5EF4-FFF2-40B4-BE49-F238E27FC236}">
                <a16:creationId xmlns:a16="http://schemas.microsoft.com/office/drawing/2014/main" id="{9C0266F1-C0B7-624A-A873-5F2C8801E766}"/>
              </a:ext>
            </a:extLst>
          </p:cNvPr>
          <p:cNvSpPr/>
          <p:nvPr userDrawn="1"/>
        </p:nvSpPr>
        <p:spPr>
          <a:xfrm>
            <a:off x="5392982" y="3969609"/>
            <a:ext cx="830997" cy="830997"/>
          </a:xfrm>
          <a:prstGeom prst="ellipse">
            <a:avLst/>
          </a:prstGeom>
          <a:solidFill>
            <a:srgbClr val="EB8C3C"/>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2" name="Oval 38">
            <a:extLst>
              <a:ext uri="{FF2B5EF4-FFF2-40B4-BE49-F238E27FC236}">
                <a16:creationId xmlns:a16="http://schemas.microsoft.com/office/drawing/2014/main" id="{30C0C10E-388C-9843-8270-19D471BD3756}"/>
              </a:ext>
            </a:extLst>
          </p:cNvPr>
          <p:cNvSpPr/>
          <p:nvPr userDrawn="1"/>
        </p:nvSpPr>
        <p:spPr>
          <a:xfrm>
            <a:off x="6742925" y="3969609"/>
            <a:ext cx="830997" cy="830997"/>
          </a:xfrm>
          <a:prstGeom prst="ellipse">
            <a:avLst/>
          </a:prstGeom>
          <a:solidFill>
            <a:srgbClr val="96628C"/>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3" name="Oval 39">
            <a:extLst>
              <a:ext uri="{FF2B5EF4-FFF2-40B4-BE49-F238E27FC236}">
                <a16:creationId xmlns:a16="http://schemas.microsoft.com/office/drawing/2014/main" id="{87047EA3-79D2-8644-A568-E64AA1D7D370}"/>
              </a:ext>
            </a:extLst>
          </p:cNvPr>
          <p:cNvSpPr/>
          <p:nvPr userDrawn="1"/>
        </p:nvSpPr>
        <p:spPr>
          <a:xfrm>
            <a:off x="8092868" y="3969609"/>
            <a:ext cx="830997" cy="830997"/>
          </a:xfrm>
          <a:prstGeom prst="ellipse">
            <a:avLst/>
          </a:prstGeom>
          <a:solidFill>
            <a:srgbClr val="CD5A5A"/>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4" name="Oval 40">
            <a:extLst>
              <a:ext uri="{FF2B5EF4-FFF2-40B4-BE49-F238E27FC236}">
                <a16:creationId xmlns:a16="http://schemas.microsoft.com/office/drawing/2014/main" id="{7F5D1C6B-4E6B-0346-A5DC-C511DB14EFD6}"/>
              </a:ext>
            </a:extLst>
          </p:cNvPr>
          <p:cNvSpPr/>
          <p:nvPr userDrawn="1"/>
        </p:nvSpPr>
        <p:spPr>
          <a:xfrm>
            <a:off x="9442811" y="3969609"/>
            <a:ext cx="830997" cy="830997"/>
          </a:xfrm>
          <a:prstGeom prst="ellipse">
            <a:avLst/>
          </a:prstGeom>
          <a:solidFill>
            <a:srgbClr val="FFD746"/>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5" name="Oval 41">
            <a:extLst>
              <a:ext uri="{FF2B5EF4-FFF2-40B4-BE49-F238E27FC236}">
                <a16:creationId xmlns:a16="http://schemas.microsoft.com/office/drawing/2014/main" id="{EB421DBA-35DE-2C4F-A89E-27F0998EF4E8}"/>
              </a:ext>
            </a:extLst>
          </p:cNvPr>
          <p:cNvSpPr/>
          <p:nvPr userDrawn="1"/>
        </p:nvSpPr>
        <p:spPr>
          <a:xfrm>
            <a:off x="10792754" y="3969609"/>
            <a:ext cx="830997" cy="830997"/>
          </a:xfrm>
          <a:prstGeom prst="ellipse">
            <a:avLst/>
          </a:prstGeom>
          <a:solidFill>
            <a:srgbClr val="CDDDF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6" name="Oval 42">
            <a:extLst>
              <a:ext uri="{FF2B5EF4-FFF2-40B4-BE49-F238E27FC236}">
                <a16:creationId xmlns:a16="http://schemas.microsoft.com/office/drawing/2014/main" id="{081BD842-A9A1-5B44-81ED-A97BA390032B}"/>
              </a:ext>
            </a:extLst>
          </p:cNvPr>
          <p:cNvSpPr/>
          <p:nvPr userDrawn="1"/>
        </p:nvSpPr>
        <p:spPr>
          <a:xfrm>
            <a:off x="5392982" y="5249769"/>
            <a:ext cx="830997" cy="830997"/>
          </a:xfrm>
          <a:prstGeom prst="ellipse">
            <a:avLst/>
          </a:prstGeom>
          <a:solidFill>
            <a:srgbClr val="D7EBB4"/>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7" name="Oval 43">
            <a:extLst>
              <a:ext uri="{FF2B5EF4-FFF2-40B4-BE49-F238E27FC236}">
                <a16:creationId xmlns:a16="http://schemas.microsoft.com/office/drawing/2014/main" id="{036EE7D2-A33A-434C-B272-C82E2CDD4D4D}"/>
              </a:ext>
            </a:extLst>
          </p:cNvPr>
          <p:cNvSpPr/>
          <p:nvPr userDrawn="1"/>
        </p:nvSpPr>
        <p:spPr>
          <a:xfrm>
            <a:off x="6742925" y="5249769"/>
            <a:ext cx="830997" cy="830997"/>
          </a:xfrm>
          <a:prstGeom prst="ellipse">
            <a:avLst/>
          </a:prstGeom>
          <a:solidFill>
            <a:srgbClr val="FFDC9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8" name="Oval 44">
            <a:extLst>
              <a:ext uri="{FF2B5EF4-FFF2-40B4-BE49-F238E27FC236}">
                <a16:creationId xmlns:a16="http://schemas.microsoft.com/office/drawing/2014/main" id="{7DD65DA4-F076-C242-813E-8C17DCABCCFB}"/>
              </a:ext>
            </a:extLst>
          </p:cNvPr>
          <p:cNvSpPr/>
          <p:nvPr userDrawn="1"/>
        </p:nvSpPr>
        <p:spPr>
          <a:xfrm>
            <a:off x="8092868" y="5249769"/>
            <a:ext cx="830997" cy="830997"/>
          </a:xfrm>
          <a:prstGeom prst="ellipse">
            <a:avLst/>
          </a:prstGeom>
          <a:solidFill>
            <a:srgbClr val="D7C3F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9" name="Oval 45">
            <a:extLst>
              <a:ext uri="{FF2B5EF4-FFF2-40B4-BE49-F238E27FC236}">
                <a16:creationId xmlns:a16="http://schemas.microsoft.com/office/drawing/2014/main" id="{8A44D99D-BF66-2848-B460-F59D8ECF5690}"/>
              </a:ext>
            </a:extLst>
          </p:cNvPr>
          <p:cNvSpPr/>
          <p:nvPr userDrawn="1"/>
        </p:nvSpPr>
        <p:spPr>
          <a:xfrm>
            <a:off x="9442811" y="5249769"/>
            <a:ext cx="830997" cy="830997"/>
          </a:xfrm>
          <a:prstGeom prst="ellipse">
            <a:avLst/>
          </a:prstGeom>
          <a:solidFill>
            <a:srgbClr val="F6C3C3"/>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40" name="Oval 46">
            <a:extLst>
              <a:ext uri="{FF2B5EF4-FFF2-40B4-BE49-F238E27FC236}">
                <a16:creationId xmlns:a16="http://schemas.microsoft.com/office/drawing/2014/main" id="{9B130CEB-3D74-B647-BA6B-32F7D70FD354}"/>
              </a:ext>
            </a:extLst>
          </p:cNvPr>
          <p:cNvSpPr/>
          <p:nvPr userDrawn="1"/>
        </p:nvSpPr>
        <p:spPr>
          <a:xfrm>
            <a:off x="10792754" y="5249769"/>
            <a:ext cx="830997" cy="830997"/>
          </a:xfrm>
          <a:prstGeom prst="ellipse">
            <a:avLst/>
          </a:prstGeom>
          <a:solidFill>
            <a:srgbClr val="FFF07D"/>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Tree>
    <p:extLst>
      <p:ext uri="{BB962C8B-B14F-4D97-AF65-F5344CB8AC3E}">
        <p14:creationId xmlns:p14="http://schemas.microsoft.com/office/powerpoint/2010/main" val="3867054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чистый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4" descr="Icon&#10;&#10;Description automatically generated">
            <a:extLst>
              <a:ext uri="{FF2B5EF4-FFF2-40B4-BE49-F238E27FC236}">
                <a16:creationId xmlns:a16="http://schemas.microsoft.com/office/drawing/2014/main" id="{A7FA04E4-3213-8F41-B068-4DC281441422}"/>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9" name="Straight Connector 19">
            <a:extLst>
              <a:ext uri="{FF2B5EF4-FFF2-40B4-BE49-F238E27FC236}">
                <a16:creationId xmlns:a16="http://schemas.microsoft.com/office/drawing/2014/main" id="{938052A0-3DF0-DC47-B7E0-C20EF981C230}"/>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1">
            <a:extLst>
              <a:ext uri="{FF2B5EF4-FFF2-40B4-BE49-F238E27FC236}">
                <a16:creationId xmlns:a16="http://schemas.microsoft.com/office/drawing/2014/main" id="{8C6147F0-3CA1-264C-B2B2-F88597196943}"/>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1" name="Straight Connector 25">
            <a:extLst>
              <a:ext uri="{FF2B5EF4-FFF2-40B4-BE49-F238E27FC236}">
                <a16:creationId xmlns:a16="http://schemas.microsoft.com/office/drawing/2014/main" id="{62CDF50E-4D58-AF4A-ABFD-140AF88B3681}"/>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62171D1-2A5B-7A4A-9760-17CCE51B9802}"/>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3" name="Straight Connector 59">
            <a:extLst>
              <a:ext uri="{FF2B5EF4-FFF2-40B4-BE49-F238E27FC236}">
                <a16:creationId xmlns:a16="http://schemas.microsoft.com/office/drawing/2014/main" id="{3C71A0C3-CD3E-0748-98E5-6B2507CAB296}"/>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4" name="Текст 37">
            <a:extLst>
              <a:ext uri="{FF2B5EF4-FFF2-40B4-BE49-F238E27FC236}">
                <a16:creationId xmlns:a16="http://schemas.microsoft.com/office/drawing/2014/main" id="{9856D01B-EC9A-6047-B7FB-D47084AB3F50}"/>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5" name="Текст 39">
            <a:extLst>
              <a:ext uri="{FF2B5EF4-FFF2-40B4-BE49-F238E27FC236}">
                <a16:creationId xmlns:a16="http://schemas.microsoft.com/office/drawing/2014/main" id="{83E23342-AC91-354A-9A28-A14FF7BADCD2}"/>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7" name="Текст 39">
            <a:extLst>
              <a:ext uri="{FF2B5EF4-FFF2-40B4-BE49-F238E27FC236}">
                <a16:creationId xmlns:a16="http://schemas.microsoft.com/office/drawing/2014/main" id="{BB1CCE68-8F57-1A41-BC43-633D2EFC801E}"/>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Tree>
    <p:extLst>
      <p:ext uri="{BB962C8B-B14F-4D97-AF65-F5344CB8AC3E}">
        <p14:creationId xmlns:p14="http://schemas.microsoft.com/office/powerpoint/2010/main" val="3195209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чисты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064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Текст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4" descr="Icon&#10;&#10;Description automatically generated">
            <a:extLst>
              <a:ext uri="{FF2B5EF4-FFF2-40B4-BE49-F238E27FC236}">
                <a16:creationId xmlns:a16="http://schemas.microsoft.com/office/drawing/2014/main" id="{4A1436AC-5F96-2A4F-BFC7-B3442083EBE4}"/>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11" name="Straight Connector 19">
            <a:extLst>
              <a:ext uri="{FF2B5EF4-FFF2-40B4-BE49-F238E27FC236}">
                <a16:creationId xmlns:a16="http://schemas.microsoft.com/office/drawing/2014/main" id="{067DD2ED-246D-7D41-B51F-FED98BF873FD}"/>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2" name="Straight Connector 21">
            <a:extLst>
              <a:ext uri="{FF2B5EF4-FFF2-40B4-BE49-F238E27FC236}">
                <a16:creationId xmlns:a16="http://schemas.microsoft.com/office/drawing/2014/main" id="{68E8C250-D449-A743-8975-B5BFB04D9744}"/>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3" name="Straight Connector 25">
            <a:extLst>
              <a:ext uri="{FF2B5EF4-FFF2-40B4-BE49-F238E27FC236}">
                <a16:creationId xmlns:a16="http://schemas.microsoft.com/office/drawing/2014/main" id="{DD1C71CA-B883-AF42-959D-BCA5690AAA4B}"/>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4D3A12E-0E10-C441-81D2-C3C1EB6A0537}"/>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9" name="Straight Connector 59">
            <a:extLst>
              <a:ext uri="{FF2B5EF4-FFF2-40B4-BE49-F238E27FC236}">
                <a16:creationId xmlns:a16="http://schemas.microsoft.com/office/drawing/2014/main" id="{3447008E-4F3B-FC4E-B96D-3927FAE1ED17}"/>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24" name="Рисунок 23">
            <a:extLst>
              <a:ext uri="{FF2B5EF4-FFF2-40B4-BE49-F238E27FC236}">
                <a16:creationId xmlns:a16="http://schemas.microsoft.com/office/drawing/2014/main" id="{61115A7A-23E5-E442-9551-F72F1CDA57B9}"/>
              </a:ext>
            </a:extLst>
          </p:cNvPr>
          <p:cNvSpPr>
            <a:spLocks noGrp="1"/>
          </p:cNvSpPr>
          <p:nvPr>
            <p:ph type="pic" sz="quarter" idx="10" hasCustomPrompt="1"/>
          </p:nvPr>
        </p:nvSpPr>
        <p:spPr>
          <a:xfrm>
            <a:off x="6684653" y="1447790"/>
            <a:ext cx="4325167" cy="4325107"/>
          </a:xfrm>
          <a:solidFill>
            <a:srgbClr val="D9D9D9"/>
          </a:solidFill>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2">
                    <a:lumMod val="10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sz="2800" dirty="0">
                <a:solidFill>
                  <a:schemeClr val="tx1"/>
                </a:solidFill>
                <a:latin typeface="HSE Sans" panose="02000000000000000000" pitchFamily="2" charset="0"/>
              </a:rPr>
              <a:t>Чтобы слайд не выглядел пустым, сюда можно поставить иллюстрацию или фотографию</a:t>
            </a:r>
            <a:endParaRPr lang="en-RU" sz="2800">
              <a:solidFill>
                <a:schemeClr val="tx1"/>
              </a:solidFill>
              <a:latin typeface="HSE Sans" panose="02000000000000000000" pitchFamily="2" charset="0"/>
            </a:endParaRPr>
          </a:p>
        </p:txBody>
      </p:sp>
      <p:sp>
        <p:nvSpPr>
          <p:cNvPr id="32" name="Заголовок 31">
            <a:extLst>
              <a:ext uri="{FF2B5EF4-FFF2-40B4-BE49-F238E27FC236}">
                <a16:creationId xmlns:a16="http://schemas.microsoft.com/office/drawing/2014/main" id="{9ED7AA97-D972-DF4F-B662-A65F2A544CC5}"/>
              </a:ext>
            </a:extLst>
          </p:cNvPr>
          <p:cNvSpPr>
            <a:spLocks noGrp="1"/>
          </p:cNvSpPr>
          <p:nvPr>
            <p:ph type="title" hasCustomPrompt="1"/>
          </p:nvPr>
        </p:nvSpPr>
        <p:spPr>
          <a:xfrm>
            <a:off x="585898" y="1447790"/>
            <a:ext cx="5245560"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dirty="0">
                <a:solidFill>
                  <a:srgbClr val="102D69"/>
                </a:solidFill>
                <a:latin typeface="HSE Sans" panose="02000000000000000000" pitchFamily="2" charset="0"/>
              </a:rPr>
              <a:t>Заголовок может быть набран</a:t>
            </a:r>
            <a:br>
              <a:rPr lang="ru-RU" sz="2400" dirty="0">
                <a:solidFill>
                  <a:srgbClr val="102D69"/>
                </a:solidFill>
                <a:latin typeface="HSE Sans" panose="02000000000000000000" pitchFamily="2" charset="0"/>
              </a:rPr>
            </a:br>
            <a:r>
              <a:rPr lang="ru-RU" sz="2400" dirty="0">
                <a:solidFill>
                  <a:srgbClr val="102D69"/>
                </a:solidFill>
                <a:latin typeface="HSE Sans" panose="02000000000000000000" pitchFamily="2" charset="0"/>
              </a:rPr>
              <a:t>в две или три строки</a:t>
            </a:r>
            <a:r>
              <a:rPr lang="en-GB" sz="2400" dirty="0">
                <a:solidFill>
                  <a:srgbClr val="102D69"/>
                </a:solidFill>
                <a:latin typeface="HSE Sans" panose="02000000000000000000" pitchFamily="2" charset="0"/>
              </a:rPr>
              <a:t> (24 </a:t>
            </a:r>
            <a:r>
              <a:rPr lang="en-GB" sz="2400" dirty="0" err="1">
                <a:solidFill>
                  <a:srgbClr val="102D69"/>
                </a:solidFill>
                <a:latin typeface="HSE Sans" panose="02000000000000000000" pitchFamily="2" charset="0"/>
              </a:rPr>
              <a:t>pt</a:t>
            </a:r>
            <a:r>
              <a:rPr lang="en-GB"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36" name="Текст 35">
            <a:extLst>
              <a:ext uri="{FF2B5EF4-FFF2-40B4-BE49-F238E27FC236}">
                <a16:creationId xmlns:a16="http://schemas.microsoft.com/office/drawing/2014/main" id="{69E35E54-2B19-7441-876F-1C6A84F4F156}"/>
              </a:ext>
            </a:extLst>
          </p:cNvPr>
          <p:cNvSpPr>
            <a:spLocks noGrp="1"/>
          </p:cNvSpPr>
          <p:nvPr>
            <p:ph type="body" sz="quarter" idx="12" hasCustomPrompt="1"/>
          </p:nvPr>
        </p:nvSpPr>
        <p:spPr>
          <a:xfrm>
            <a:off x="585897" y="2379663"/>
            <a:ext cx="5245561" cy="3393234"/>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pPr lvl="0"/>
            <a:r>
              <a:rPr lang="ru-RU" dirty="0"/>
              <a:t>Небольшие куски текста (13</a:t>
            </a:r>
            <a:r>
              <a:rPr lang="en-US" dirty="0" err="1"/>
              <a:t>pt</a:t>
            </a:r>
            <a:r>
              <a:rPr lang="en-US" dirty="0"/>
              <a:t>) </a:t>
            </a:r>
            <a:r>
              <a:rPr lang="ru-RU" dirty="0"/>
              <a:t>можно набирать в одну колонку, но не делайте колонку на всю ширину экрана.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у вас есть свободное пространство и вы считаете, что текст одинок и ему нужна компания, то поставьте рядом небольшое изображение, которое иллюстрирует ваш текст или дополняет его.</a:t>
            </a:r>
          </a:p>
        </p:txBody>
      </p:sp>
      <p:sp>
        <p:nvSpPr>
          <p:cNvPr id="38" name="Текст 37">
            <a:extLst>
              <a:ext uri="{FF2B5EF4-FFF2-40B4-BE49-F238E27FC236}">
                <a16:creationId xmlns:a16="http://schemas.microsoft.com/office/drawing/2014/main" id="{7FB4A275-856E-364D-8AA4-2071AADC6AAA}"/>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40" name="Текст 39">
            <a:extLst>
              <a:ext uri="{FF2B5EF4-FFF2-40B4-BE49-F238E27FC236}">
                <a16:creationId xmlns:a16="http://schemas.microsoft.com/office/drawing/2014/main" id="{58FBA0EA-8BE0-A643-B258-4E5C34467172}"/>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41" name="Текст 39">
            <a:extLst>
              <a:ext uri="{FF2B5EF4-FFF2-40B4-BE49-F238E27FC236}">
                <a16:creationId xmlns:a16="http://schemas.microsoft.com/office/drawing/2014/main" id="{0BEC062F-1BEB-DE4C-B7EE-C552C9D45F13}"/>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Tree>
    <p:extLst>
      <p:ext uri="{BB962C8B-B14F-4D97-AF65-F5344CB8AC3E}">
        <p14:creationId xmlns:p14="http://schemas.microsoft.com/office/powerpoint/2010/main" val="1341287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Текст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4" descr="Icon&#10;&#10;Description automatically generated">
            <a:extLst>
              <a:ext uri="{FF2B5EF4-FFF2-40B4-BE49-F238E27FC236}">
                <a16:creationId xmlns:a16="http://schemas.microsoft.com/office/drawing/2014/main" id="{FDC66DB8-29BC-5940-A721-40F10021456A}"/>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8" name="Straight Connector 19">
            <a:extLst>
              <a:ext uri="{FF2B5EF4-FFF2-40B4-BE49-F238E27FC236}">
                <a16:creationId xmlns:a16="http://schemas.microsoft.com/office/drawing/2014/main" id="{DE27C859-478F-3648-8A9D-2C85DBDCAC09}"/>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id="{58EA1144-CFD8-1D47-B430-7014F576043B}"/>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a:extLst>
              <a:ext uri="{FF2B5EF4-FFF2-40B4-BE49-F238E27FC236}">
                <a16:creationId xmlns:a16="http://schemas.microsoft.com/office/drawing/2014/main" id="{96EDC73C-5A3C-014E-8E52-04CAFCA9B20B}"/>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5E88681-53A8-3B45-B80A-372EDFB53883}"/>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2" name="Straight Connector 59">
            <a:extLst>
              <a:ext uri="{FF2B5EF4-FFF2-40B4-BE49-F238E27FC236}">
                <a16:creationId xmlns:a16="http://schemas.microsoft.com/office/drawing/2014/main" id="{EDA7D8BF-DF37-704F-B77F-7E40752ACE25}"/>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3" name="Текст 37">
            <a:extLst>
              <a:ext uri="{FF2B5EF4-FFF2-40B4-BE49-F238E27FC236}">
                <a16:creationId xmlns:a16="http://schemas.microsoft.com/office/drawing/2014/main" id="{5026DBD8-54A3-1446-9D3B-BA2B38460F1E}"/>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4" name="Текст 39">
            <a:extLst>
              <a:ext uri="{FF2B5EF4-FFF2-40B4-BE49-F238E27FC236}">
                <a16:creationId xmlns:a16="http://schemas.microsoft.com/office/drawing/2014/main" id="{E8AA3569-5054-7D47-AB14-BCFB0440D0A6}"/>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6" name="Заголовок 31">
            <a:extLst>
              <a:ext uri="{FF2B5EF4-FFF2-40B4-BE49-F238E27FC236}">
                <a16:creationId xmlns:a16="http://schemas.microsoft.com/office/drawing/2014/main" id="{76942483-EB13-0A4B-8060-DB65024C294E}"/>
              </a:ext>
            </a:extLst>
          </p:cNvPr>
          <p:cNvSpPr>
            <a:spLocks noGrp="1"/>
          </p:cNvSpPr>
          <p:nvPr>
            <p:ph type="title" hasCustomPrompt="1"/>
          </p:nvPr>
        </p:nvSpPr>
        <p:spPr>
          <a:xfrm>
            <a:off x="585897" y="1447790"/>
            <a:ext cx="11057955"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dirty="0">
                <a:solidFill>
                  <a:srgbClr val="102D69"/>
                </a:solidFill>
                <a:latin typeface="HSE Sans" panose="02000000000000000000" pitchFamily="2" charset="0"/>
              </a:rPr>
              <a:t>Заголовок может быть набран в две или три строки</a:t>
            </a:r>
            <a:r>
              <a:rPr lang="en-GB" sz="2400" dirty="0">
                <a:solidFill>
                  <a:srgbClr val="102D69"/>
                </a:solidFill>
                <a:latin typeface="HSE Sans" panose="02000000000000000000" pitchFamily="2" charset="0"/>
              </a:rPr>
              <a:t> (24 </a:t>
            </a:r>
            <a:r>
              <a:rPr lang="en-GB" sz="2400" dirty="0" err="1">
                <a:solidFill>
                  <a:srgbClr val="102D69"/>
                </a:solidFill>
                <a:latin typeface="HSE Sans" panose="02000000000000000000" pitchFamily="2" charset="0"/>
              </a:rPr>
              <a:t>pt</a:t>
            </a:r>
            <a:r>
              <a:rPr lang="en-GB"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17" name="Текст 35">
            <a:extLst>
              <a:ext uri="{FF2B5EF4-FFF2-40B4-BE49-F238E27FC236}">
                <a16:creationId xmlns:a16="http://schemas.microsoft.com/office/drawing/2014/main" id="{66FAD63B-F743-0F47-BBE3-D7731766705A}"/>
              </a:ext>
            </a:extLst>
          </p:cNvPr>
          <p:cNvSpPr>
            <a:spLocks noGrp="1"/>
          </p:cNvSpPr>
          <p:nvPr>
            <p:ph type="body" sz="quarter" idx="12" hasCustomPrompt="1"/>
          </p:nvPr>
        </p:nvSpPr>
        <p:spPr>
          <a:xfrm>
            <a:off x="585897" y="2379663"/>
            <a:ext cx="11057971" cy="3745092"/>
          </a:xfrm>
        </p:spPr>
        <p:txBody>
          <a:bodyPr lIns="0" tIns="0" rIns="0" numCol="3" spcCol="252000">
            <a:noAutofit/>
          </a:bodyPr>
          <a:lstStyle>
            <a:lvl1pPr marL="0" marR="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pPr marL="0" marR="0" lvl="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a:pPr>
            <a:r>
              <a:rPr lang="ru-RU" sz="1300" dirty="0">
                <a:latin typeface="HSE Sans" panose="02000000000000000000" pitchFamily="2" charset="0"/>
              </a:rPr>
              <a:t>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a:t>
            </a:r>
          </a:p>
        </p:txBody>
      </p:sp>
      <p:sp>
        <p:nvSpPr>
          <p:cNvPr id="18" name="Текст 39">
            <a:extLst>
              <a:ext uri="{FF2B5EF4-FFF2-40B4-BE49-F238E27FC236}">
                <a16:creationId xmlns:a16="http://schemas.microsoft.com/office/drawing/2014/main" id="{8A048480-30C9-044E-8C2E-0F67398FEE12}"/>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Tree>
    <p:extLst>
      <p:ext uri="{BB962C8B-B14F-4D97-AF65-F5344CB8AC3E}">
        <p14:creationId xmlns:p14="http://schemas.microsoft.com/office/powerpoint/2010/main" val="3527183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Текст_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4" descr="Icon&#10;&#10;Description automatically generated">
            <a:extLst>
              <a:ext uri="{FF2B5EF4-FFF2-40B4-BE49-F238E27FC236}">
                <a16:creationId xmlns:a16="http://schemas.microsoft.com/office/drawing/2014/main" id="{0E78CA68-7A0C-CF41-9AC6-A547FB9EC3B0}"/>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8" name="Straight Connector 19">
            <a:extLst>
              <a:ext uri="{FF2B5EF4-FFF2-40B4-BE49-F238E27FC236}">
                <a16:creationId xmlns:a16="http://schemas.microsoft.com/office/drawing/2014/main" id="{45DC512A-A23B-B24D-A1F6-6793976867CF}"/>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id="{21F91649-DF0F-5F45-A43B-2CED9ACDD049}"/>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a:extLst>
              <a:ext uri="{FF2B5EF4-FFF2-40B4-BE49-F238E27FC236}">
                <a16:creationId xmlns:a16="http://schemas.microsoft.com/office/drawing/2014/main" id="{3137B760-1A50-1845-B7F2-1EF31C71C72B}"/>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5ECCF8F-5855-7943-B503-5573887A534D}"/>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2" name="Straight Connector 59">
            <a:extLst>
              <a:ext uri="{FF2B5EF4-FFF2-40B4-BE49-F238E27FC236}">
                <a16:creationId xmlns:a16="http://schemas.microsoft.com/office/drawing/2014/main" id="{FB81B23D-CDD8-E64C-9887-3540F7EE1C4B}"/>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3" name="Текст 37">
            <a:extLst>
              <a:ext uri="{FF2B5EF4-FFF2-40B4-BE49-F238E27FC236}">
                <a16:creationId xmlns:a16="http://schemas.microsoft.com/office/drawing/2014/main" id="{C2D710AE-3CBE-5940-A7EB-F96132E6592D}"/>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4" name="Текст 39">
            <a:extLst>
              <a:ext uri="{FF2B5EF4-FFF2-40B4-BE49-F238E27FC236}">
                <a16:creationId xmlns:a16="http://schemas.microsoft.com/office/drawing/2014/main" id="{FCC5A33D-0A3C-F140-B745-367744A5F308}"/>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7" name="Текст 35">
            <a:extLst>
              <a:ext uri="{FF2B5EF4-FFF2-40B4-BE49-F238E27FC236}">
                <a16:creationId xmlns:a16="http://schemas.microsoft.com/office/drawing/2014/main" id="{5163BE0A-A745-414A-AF21-D968BD69D2DA}"/>
              </a:ext>
            </a:extLst>
          </p:cNvPr>
          <p:cNvSpPr>
            <a:spLocks noGrp="1"/>
          </p:cNvSpPr>
          <p:nvPr>
            <p:ph type="body" sz="quarter" idx="12" hasCustomPrompt="1"/>
          </p:nvPr>
        </p:nvSpPr>
        <p:spPr>
          <a:xfrm>
            <a:off x="585898" y="2379663"/>
            <a:ext cx="4322531" cy="239937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pPr lvl="0"/>
            <a:r>
              <a:rPr lang="ru-RU" dirty="0"/>
              <a:t>Небольшие куски текста (13</a:t>
            </a:r>
            <a:r>
              <a:rPr lang="en-US" dirty="0" err="1"/>
              <a:t>pt</a:t>
            </a:r>
            <a:r>
              <a:rPr lang="en-US" dirty="0"/>
              <a:t>) </a:t>
            </a:r>
            <a:r>
              <a:rPr lang="ru-RU" dirty="0"/>
              <a:t>можно набирать в одну колонку, но не делайте колонку на всю ширину экрана.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у вас есть свободное пространство и вы считаете, что текст одинок и ему нужна компания, то поставьте рядом небольшое изображение, которое иллюстрирует ваш текст или дополняет его.</a:t>
            </a:r>
          </a:p>
        </p:txBody>
      </p:sp>
      <p:sp>
        <p:nvSpPr>
          <p:cNvPr id="20" name="Текст 35">
            <a:extLst>
              <a:ext uri="{FF2B5EF4-FFF2-40B4-BE49-F238E27FC236}">
                <a16:creationId xmlns:a16="http://schemas.microsoft.com/office/drawing/2014/main" id="{B3D47CF6-5FC1-2346-8894-A7CC39063DE3}"/>
              </a:ext>
            </a:extLst>
          </p:cNvPr>
          <p:cNvSpPr>
            <a:spLocks noGrp="1"/>
          </p:cNvSpPr>
          <p:nvPr>
            <p:ph type="body" sz="quarter" idx="16" hasCustomPrompt="1"/>
          </p:nvPr>
        </p:nvSpPr>
        <p:spPr>
          <a:xfrm>
            <a:off x="585897" y="5183249"/>
            <a:ext cx="3934345" cy="553998"/>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000" dirty="0">
                <a:latin typeface="HSE Sans" panose="02000000000000000000" pitchFamily="2" charset="0"/>
              </a:rPr>
              <a:t>Примечания, или любая другая пояснительная или дополнительная информация набираются шрифтом размером 10 </a:t>
            </a:r>
            <a:r>
              <a:rPr lang="en-GB" sz="1000" dirty="0" err="1">
                <a:latin typeface="HSE Sans" panose="02000000000000000000" pitchFamily="2" charset="0"/>
              </a:rPr>
              <a:t>pt</a:t>
            </a:r>
            <a:endParaRPr lang="ru-RU" sz="1000" dirty="0">
              <a:latin typeface="HSE Sans" panose="02000000000000000000" pitchFamily="2" charset="0"/>
            </a:endParaRPr>
          </a:p>
        </p:txBody>
      </p:sp>
      <p:sp>
        <p:nvSpPr>
          <p:cNvPr id="23" name="Текст 22">
            <a:extLst>
              <a:ext uri="{FF2B5EF4-FFF2-40B4-BE49-F238E27FC236}">
                <a16:creationId xmlns:a16="http://schemas.microsoft.com/office/drawing/2014/main" id="{CD14B8F3-89C2-9F45-809E-D1EAF85AC566}"/>
              </a:ext>
            </a:extLst>
          </p:cNvPr>
          <p:cNvSpPr>
            <a:spLocks noGrp="1"/>
          </p:cNvSpPr>
          <p:nvPr>
            <p:ph type="body" sz="quarter" idx="18" hasCustomPrompt="1"/>
          </p:nvPr>
        </p:nvSpPr>
        <p:spPr>
          <a:xfrm>
            <a:off x="6259892" y="2379663"/>
            <a:ext cx="5383968" cy="3451794"/>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b="0" i="0">
                <a:solidFill>
                  <a:srgbClr val="0E2D69"/>
                </a:solidFill>
                <a:latin typeface="HSE Sans"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sz="3200" dirty="0">
                <a:solidFill>
                  <a:srgbClr val="102D69"/>
                </a:solidFill>
                <a:latin typeface="HSE Sans" panose="02000000000000000000" pitchFamily="2" charset="0"/>
              </a:rPr>
              <a:t>Небольшую фразу, с важной информацией, можно выделить, набрав ее более крупным кеглем, чем обычный  текст. Делать это часто не рекомендуется.</a:t>
            </a:r>
          </a:p>
          <a:p>
            <a:pPr lvl="0"/>
            <a:endParaRPr lang="ru-RU" dirty="0"/>
          </a:p>
        </p:txBody>
      </p:sp>
      <p:sp>
        <p:nvSpPr>
          <p:cNvPr id="24" name="Текст 39">
            <a:extLst>
              <a:ext uri="{FF2B5EF4-FFF2-40B4-BE49-F238E27FC236}">
                <a16:creationId xmlns:a16="http://schemas.microsoft.com/office/drawing/2014/main" id="{3BE4279A-8109-B244-B721-18F10C696B17}"/>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25" name="Заголовок 31">
            <a:extLst>
              <a:ext uri="{FF2B5EF4-FFF2-40B4-BE49-F238E27FC236}">
                <a16:creationId xmlns:a16="http://schemas.microsoft.com/office/drawing/2014/main" id="{B32DC3D4-97A5-3E4F-A29B-422D5E3129B7}"/>
              </a:ext>
            </a:extLst>
          </p:cNvPr>
          <p:cNvSpPr>
            <a:spLocks noGrp="1"/>
          </p:cNvSpPr>
          <p:nvPr>
            <p:ph type="title" hasCustomPrompt="1"/>
          </p:nvPr>
        </p:nvSpPr>
        <p:spPr>
          <a:xfrm>
            <a:off x="585897" y="1447790"/>
            <a:ext cx="11057955"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dirty="0">
                <a:solidFill>
                  <a:srgbClr val="102D69"/>
                </a:solidFill>
                <a:latin typeface="HSE Sans" panose="02000000000000000000" pitchFamily="2" charset="0"/>
              </a:rPr>
              <a:t>Заголовок может быть набран в две или три строки</a:t>
            </a:r>
            <a:r>
              <a:rPr lang="en-GB" sz="2400" dirty="0">
                <a:solidFill>
                  <a:srgbClr val="102D69"/>
                </a:solidFill>
                <a:latin typeface="HSE Sans" panose="02000000000000000000" pitchFamily="2" charset="0"/>
              </a:rPr>
              <a:t> (24 </a:t>
            </a:r>
            <a:r>
              <a:rPr lang="en-GB" sz="2400" dirty="0" err="1">
                <a:solidFill>
                  <a:srgbClr val="102D69"/>
                </a:solidFill>
                <a:latin typeface="HSE Sans" panose="02000000000000000000" pitchFamily="2" charset="0"/>
              </a:rPr>
              <a:t>pt</a:t>
            </a:r>
            <a:r>
              <a:rPr lang="en-GB"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Tree>
    <p:extLst>
      <p:ext uri="{BB962C8B-B14F-4D97-AF65-F5344CB8AC3E}">
        <p14:creationId xmlns:p14="http://schemas.microsoft.com/office/powerpoint/2010/main" val="663795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График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4" descr="Icon&#10;&#10;Description automatically generated">
            <a:extLst>
              <a:ext uri="{FF2B5EF4-FFF2-40B4-BE49-F238E27FC236}">
                <a16:creationId xmlns:a16="http://schemas.microsoft.com/office/drawing/2014/main" id="{9E89D752-CAC6-0943-9A3D-4C52DBF50CE2}"/>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8" name="Straight Connector 19">
            <a:extLst>
              <a:ext uri="{FF2B5EF4-FFF2-40B4-BE49-F238E27FC236}">
                <a16:creationId xmlns:a16="http://schemas.microsoft.com/office/drawing/2014/main" id="{64D89E64-93BB-044D-B3D4-8F2679C5CA4C}"/>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id="{D0C3B169-866D-C645-AF76-00F8C2A97E9B}"/>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a:extLst>
              <a:ext uri="{FF2B5EF4-FFF2-40B4-BE49-F238E27FC236}">
                <a16:creationId xmlns:a16="http://schemas.microsoft.com/office/drawing/2014/main" id="{FDDF48AB-D8AE-0E42-A544-8EA5B8744778}"/>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6DF89EC-1E7C-3B40-85F4-6D19A7D29AC7}"/>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2" name="Straight Connector 59">
            <a:extLst>
              <a:ext uri="{FF2B5EF4-FFF2-40B4-BE49-F238E27FC236}">
                <a16:creationId xmlns:a16="http://schemas.microsoft.com/office/drawing/2014/main" id="{019D6862-BD52-734D-9E19-38C147CA2D29}"/>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3" name="Текст 37">
            <a:extLst>
              <a:ext uri="{FF2B5EF4-FFF2-40B4-BE49-F238E27FC236}">
                <a16:creationId xmlns:a16="http://schemas.microsoft.com/office/drawing/2014/main" id="{A9BD5ADD-B3F2-C342-82F7-83683F040D2F}"/>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4" name="Текст 39">
            <a:extLst>
              <a:ext uri="{FF2B5EF4-FFF2-40B4-BE49-F238E27FC236}">
                <a16:creationId xmlns:a16="http://schemas.microsoft.com/office/drawing/2014/main" id="{4F15CBC0-FC8B-744E-95A7-C9863CDC31BD}"/>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6" name="Текст 39">
            <a:extLst>
              <a:ext uri="{FF2B5EF4-FFF2-40B4-BE49-F238E27FC236}">
                <a16:creationId xmlns:a16="http://schemas.microsoft.com/office/drawing/2014/main" id="{BC3B54AA-A0BD-E646-B3B7-C0E724D26D23}"/>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7" name="Заголовок 31">
            <a:extLst>
              <a:ext uri="{FF2B5EF4-FFF2-40B4-BE49-F238E27FC236}">
                <a16:creationId xmlns:a16="http://schemas.microsoft.com/office/drawing/2014/main" id="{B3F16318-C9C3-B948-A508-4BC53D0B7716}"/>
              </a:ext>
            </a:extLst>
          </p:cNvPr>
          <p:cNvSpPr>
            <a:spLocks noGrp="1"/>
          </p:cNvSpPr>
          <p:nvPr>
            <p:ph type="title" hasCustomPrompt="1"/>
          </p:nvPr>
        </p:nvSpPr>
        <p:spPr>
          <a:xfrm>
            <a:off x="585899" y="1447790"/>
            <a:ext cx="4322530"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dirty="0">
                <a:solidFill>
                  <a:srgbClr val="102D69"/>
                </a:solidFill>
                <a:latin typeface="HSE Sans" panose="02000000000000000000" pitchFamily="2" charset="0"/>
              </a:rPr>
              <a:t>Заголовок может быть набран </a:t>
            </a:r>
            <a:br>
              <a:rPr lang="ru-RU" sz="2400" dirty="0">
                <a:solidFill>
                  <a:srgbClr val="102D69"/>
                </a:solidFill>
                <a:latin typeface="HSE Sans" panose="02000000000000000000" pitchFamily="2" charset="0"/>
              </a:rPr>
            </a:br>
            <a:r>
              <a:rPr lang="ru-RU" sz="2400" dirty="0">
                <a:solidFill>
                  <a:srgbClr val="102D69"/>
                </a:solidFill>
                <a:latin typeface="HSE Sans" panose="02000000000000000000" pitchFamily="2" charset="0"/>
              </a:rPr>
              <a:t>в две или три строки</a:t>
            </a:r>
            <a:r>
              <a:rPr lang="en-GB" sz="2400" dirty="0">
                <a:solidFill>
                  <a:srgbClr val="102D69"/>
                </a:solidFill>
                <a:latin typeface="HSE Sans" panose="02000000000000000000" pitchFamily="2" charset="0"/>
              </a:rPr>
              <a:t> (24 </a:t>
            </a:r>
            <a:r>
              <a:rPr lang="en-GB" sz="2400" dirty="0" err="1">
                <a:solidFill>
                  <a:srgbClr val="102D69"/>
                </a:solidFill>
                <a:latin typeface="HSE Sans" panose="02000000000000000000" pitchFamily="2" charset="0"/>
              </a:rPr>
              <a:t>pt</a:t>
            </a:r>
            <a:r>
              <a:rPr lang="en-GB"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18" name="Текст 35">
            <a:extLst>
              <a:ext uri="{FF2B5EF4-FFF2-40B4-BE49-F238E27FC236}">
                <a16:creationId xmlns:a16="http://schemas.microsoft.com/office/drawing/2014/main" id="{23B3E5FB-BBCE-4149-AD9A-8CAB06CC9FCF}"/>
              </a:ext>
            </a:extLst>
          </p:cNvPr>
          <p:cNvSpPr>
            <a:spLocks noGrp="1"/>
          </p:cNvSpPr>
          <p:nvPr>
            <p:ph type="body" sz="quarter" idx="12" hasCustomPrompt="1"/>
          </p:nvPr>
        </p:nvSpPr>
        <p:spPr>
          <a:xfrm>
            <a:off x="585898" y="2379663"/>
            <a:ext cx="4322531" cy="239937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GB" sz="1300" dirty="0">
                <a:latin typeface="HSE Sans" panose="02000000000000000000" pitchFamily="2" charset="0"/>
              </a:rPr>
              <a:t>Lorem ipsum </a:t>
            </a:r>
            <a:r>
              <a:rPr lang="en-GB" sz="1300" dirty="0" err="1">
                <a:latin typeface="HSE Sans" panose="02000000000000000000" pitchFamily="2" charset="0"/>
              </a:rPr>
              <a:t>dolor</a:t>
            </a:r>
            <a:r>
              <a:rPr lang="en-GB" sz="1300" dirty="0">
                <a:latin typeface="HSE Sans" panose="02000000000000000000" pitchFamily="2" charset="0"/>
              </a:rPr>
              <a:t> sit </a:t>
            </a:r>
            <a:r>
              <a:rPr lang="en-GB" sz="1300" dirty="0" err="1">
                <a:latin typeface="HSE Sans" panose="02000000000000000000" pitchFamily="2" charset="0"/>
              </a:rPr>
              <a:t>amet</a:t>
            </a:r>
            <a:r>
              <a:rPr lang="en-GB" sz="1300" dirty="0">
                <a:latin typeface="HSE Sans" panose="02000000000000000000" pitchFamily="2" charset="0"/>
              </a:rPr>
              <a:t>, </a:t>
            </a:r>
            <a:r>
              <a:rPr lang="en-GB" sz="1300" dirty="0" err="1">
                <a:latin typeface="HSE Sans" panose="02000000000000000000" pitchFamily="2" charset="0"/>
              </a:rPr>
              <a:t>consectetur</a:t>
            </a:r>
            <a:r>
              <a:rPr lang="en-GB" sz="1300" dirty="0">
                <a:latin typeface="HSE Sans" panose="02000000000000000000" pitchFamily="2" charset="0"/>
              </a:rPr>
              <a:t> </a:t>
            </a:r>
            <a:r>
              <a:rPr lang="en-GB" sz="1300" dirty="0" err="1">
                <a:latin typeface="HSE Sans" panose="02000000000000000000" pitchFamily="2" charset="0"/>
              </a:rPr>
              <a:t>adipiscing</a:t>
            </a:r>
            <a:r>
              <a:rPr lang="en-GB" sz="1300" dirty="0">
                <a:latin typeface="HSE Sans" panose="02000000000000000000" pitchFamily="2" charset="0"/>
              </a:rPr>
              <a:t> </a:t>
            </a:r>
            <a:r>
              <a:rPr lang="en-GB" sz="1300" dirty="0" err="1">
                <a:latin typeface="HSE Sans" panose="02000000000000000000" pitchFamily="2" charset="0"/>
              </a:rPr>
              <a:t>elit</a:t>
            </a:r>
            <a:r>
              <a:rPr lang="en-GB" sz="1300" dirty="0">
                <a:latin typeface="HSE Sans" panose="02000000000000000000" pitchFamily="2" charset="0"/>
              </a:rPr>
              <a:t>, </a:t>
            </a:r>
            <a:r>
              <a:rPr lang="en-GB" sz="1300" dirty="0" err="1">
                <a:latin typeface="HSE Sans" panose="02000000000000000000" pitchFamily="2" charset="0"/>
              </a:rPr>
              <a:t>sed</a:t>
            </a:r>
            <a:r>
              <a:rPr lang="en-GB" sz="1300" dirty="0">
                <a:latin typeface="HSE Sans" panose="02000000000000000000" pitchFamily="2" charset="0"/>
              </a:rPr>
              <a:t> do </a:t>
            </a:r>
            <a:r>
              <a:rPr lang="en-GB" sz="1300" dirty="0" err="1">
                <a:latin typeface="HSE Sans" panose="02000000000000000000" pitchFamily="2" charset="0"/>
              </a:rPr>
              <a:t>eiusmod</a:t>
            </a:r>
            <a:r>
              <a:rPr lang="en-GB" sz="1300" dirty="0">
                <a:latin typeface="HSE Sans" panose="02000000000000000000" pitchFamily="2" charset="0"/>
              </a:rPr>
              <a:t> </a:t>
            </a:r>
            <a:r>
              <a:rPr lang="en-GB" sz="1300" dirty="0" err="1">
                <a:latin typeface="HSE Sans" panose="02000000000000000000" pitchFamily="2" charset="0"/>
              </a:rPr>
              <a:t>tempor</a:t>
            </a:r>
            <a:r>
              <a:rPr lang="en-GB" sz="1300" dirty="0">
                <a:latin typeface="HSE Sans" panose="02000000000000000000" pitchFamily="2" charset="0"/>
              </a:rPr>
              <a:t> </a:t>
            </a:r>
            <a:r>
              <a:rPr lang="en-GB" sz="1300" dirty="0" err="1">
                <a:latin typeface="HSE Sans" panose="02000000000000000000" pitchFamily="2" charset="0"/>
              </a:rPr>
              <a:t>incididunt</a:t>
            </a:r>
            <a:r>
              <a:rPr lang="en-GB" sz="1300" dirty="0">
                <a:latin typeface="HSE Sans" panose="02000000000000000000" pitchFamily="2" charset="0"/>
              </a:rPr>
              <a:t>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labore</a:t>
            </a:r>
            <a:r>
              <a:rPr lang="en-GB" sz="1300" dirty="0">
                <a:latin typeface="HSE Sans" panose="02000000000000000000" pitchFamily="2" charset="0"/>
              </a:rPr>
              <a:t> et dolore magna </a:t>
            </a:r>
            <a:r>
              <a:rPr lang="en-GB" sz="1300" dirty="0" err="1">
                <a:latin typeface="HSE Sans" panose="02000000000000000000" pitchFamily="2" charset="0"/>
              </a:rPr>
              <a:t>aliqua</a:t>
            </a:r>
            <a:r>
              <a:rPr lang="en-GB" sz="1300" dirty="0">
                <a:latin typeface="HSE Sans" panose="02000000000000000000" pitchFamily="2" charset="0"/>
              </a:rPr>
              <a:t>. Ut </a:t>
            </a:r>
            <a:r>
              <a:rPr lang="en-GB" sz="1300" dirty="0" err="1">
                <a:latin typeface="HSE Sans" panose="02000000000000000000" pitchFamily="2" charset="0"/>
              </a:rPr>
              <a:t>enim</a:t>
            </a:r>
            <a:r>
              <a:rPr lang="en-GB" sz="1300" dirty="0">
                <a:latin typeface="HSE Sans" panose="02000000000000000000" pitchFamily="2" charset="0"/>
              </a:rPr>
              <a:t> ad minim </a:t>
            </a:r>
            <a:r>
              <a:rPr lang="en-GB" sz="1300" dirty="0" err="1">
                <a:latin typeface="HSE Sans" panose="02000000000000000000" pitchFamily="2" charset="0"/>
              </a:rPr>
              <a:t>veniam</a:t>
            </a:r>
            <a:r>
              <a:rPr lang="en-GB" sz="1300" dirty="0">
                <a:latin typeface="HSE Sans" panose="02000000000000000000" pitchFamily="2" charset="0"/>
              </a:rPr>
              <a:t>, </a:t>
            </a:r>
            <a:r>
              <a:rPr lang="en-GB" sz="1300" dirty="0" err="1">
                <a:latin typeface="HSE Sans" panose="02000000000000000000" pitchFamily="2" charset="0"/>
              </a:rPr>
              <a:t>quis</a:t>
            </a:r>
            <a:r>
              <a:rPr lang="en-GB" sz="1300" dirty="0">
                <a:latin typeface="HSE Sans" panose="02000000000000000000" pitchFamily="2" charset="0"/>
              </a:rPr>
              <a:t> </a:t>
            </a:r>
            <a:r>
              <a:rPr lang="en-GB" sz="1300" dirty="0" err="1">
                <a:latin typeface="HSE Sans" panose="02000000000000000000" pitchFamily="2" charset="0"/>
              </a:rPr>
              <a:t>nostrud</a:t>
            </a:r>
            <a:r>
              <a:rPr lang="en-GB" sz="1300" dirty="0">
                <a:latin typeface="HSE Sans" panose="02000000000000000000" pitchFamily="2" charset="0"/>
              </a:rPr>
              <a:t> exercitation </a:t>
            </a:r>
            <a:r>
              <a:rPr lang="en-GB" sz="1300" dirty="0" err="1">
                <a:latin typeface="HSE Sans" panose="02000000000000000000" pitchFamily="2" charset="0"/>
              </a:rPr>
              <a:t>ullamco</a:t>
            </a:r>
            <a:r>
              <a:rPr lang="en-GB" sz="1300" dirty="0">
                <a:latin typeface="HSE Sans" panose="02000000000000000000" pitchFamily="2" charset="0"/>
              </a:rPr>
              <a:t> </a:t>
            </a:r>
            <a:r>
              <a:rPr lang="en-GB" sz="1300" dirty="0" err="1">
                <a:latin typeface="HSE Sans" panose="02000000000000000000" pitchFamily="2" charset="0"/>
              </a:rPr>
              <a:t>laboris</a:t>
            </a:r>
            <a:r>
              <a:rPr lang="en-GB" sz="1300" dirty="0">
                <a:latin typeface="HSE Sans" panose="02000000000000000000" pitchFamily="2" charset="0"/>
              </a:rPr>
              <a:t> nisi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aliquip</a:t>
            </a:r>
            <a:r>
              <a:rPr lang="en-GB" sz="1300" dirty="0">
                <a:latin typeface="HSE Sans" panose="02000000000000000000" pitchFamily="2" charset="0"/>
              </a:rPr>
              <a:t> ex </a:t>
            </a:r>
            <a:r>
              <a:rPr lang="en-GB" sz="1300" dirty="0" err="1">
                <a:latin typeface="HSE Sans" panose="02000000000000000000" pitchFamily="2" charset="0"/>
              </a:rPr>
              <a:t>ea</a:t>
            </a:r>
            <a:r>
              <a:rPr lang="en-GB" sz="1300" dirty="0">
                <a:latin typeface="HSE Sans" panose="02000000000000000000" pitchFamily="2" charset="0"/>
              </a:rPr>
              <a:t> </a:t>
            </a:r>
            <a:r>
              <a:rPr lang="en-GB" sz="1300" dirty="0" err="1">
                <a:latin typeface="HSE Sans" panose="02000000000000000000" pitchFamily="2" charset="0"/>
              </a:rPr>
              <a:t>commodo</a:t>
            </a:r>
            <a:r>
              <a:rPr lang="en-GB" sz="1300" dirty="0">
                <a:latin typeface="HSE Sans" panose="02000000000000000000" pitchFamily="2" charset="0"/>
              </a:rPr>
              <a:t> </a:t>
            </a:r>
            <a:r>
              <a:rPr lang="en-GB" sz="1300" dirty="0" err="1">
                <a:latin typeface="HSE Sans" panose="02000000000000000000" pitchFamily="2" charset="0"/>
              </a:rPr>
              <a:t>consequat</a:t>
            </a:r>
            <a:r>
              <a:rPr lang="en-GB" sz="1300" dirty="0">
                <a:latin typeface="HSE Sans" panose="02000000000000000000" pitchFamily="2" charset="0"/>
              </a:rPr>
              <a:t>. Duis </a:t>
            </a:r>
            <a:r>
              <a:rPr lang="en-GB" sz="1300" dirty="0" err="1">
                <a:latin typeface="HSE Sans" panose="02000000000000000000" pitchFamily="2" charset="0"/>
              </a:rPr>
              <a:t>aute</a:t>
            </a:r>
            <a:r>
              <a:rPr lang="en-GB" sz="1300" dirty="0">
                <a:latin typeface="HSE Sans" panose="02000000000000000000" pitchFamily="2" charset="0"/>
              </a:rPr>
              <a:t> </a:t>
            </a:r>
            <a:r>
              <a:rPr lang="en-GB" sz="1300" dirty="0" err="1">
                <a:latin typeface="HSE Sans" panose="02000000000000000000" pitchFamily="2" charset="0"/>
              </a:rPr>
              <a:t>irure</a:t>
            </a:r>
            <a:r>
              <a:rPr lang="en-GB" sz="1300" dirty="0">
                <a:latin typeface="HSE Sans" panose="02000000000000000000" pitchFamily="2" charset="0"/>
              </a:rPr>
              <a:t> </a:t>
            </a:r>
            <a:r>
              <a:rPr lang="en-GB" sz="1300" dirty="0" err="1">
                <a:latin typeface="HSE Sans" panose="02000000000000000000" pitchFamily="2" charset="0"/>
              </a:rPr>
              <a:t>dolor</a:t>
            </a:r>
            <a:r>
              <a:rPr lang="en-GB" sz="1300" dirty="0">
                <a:latin typeface="HSE Sans" panose="02000000000000000000" pitchFamily="2" charset="0"/>
              </a:rPr>
              <a:t> in </a:t>
            </a:r>
            <a:r>
              <a:rPr lang="en-GB" sz="1300" dirty="0" err="1">
                <a:latin typeface="HSE Sans" panose="02000000000000000000" pitchFamily="2" charset="0"/>
              </a:rPr>
              <a:t>reprehenderit</a:t>
            </a:r>
            <a:r>
              <a:rPr lang="en-GB" sz="1300" dirty="0">
                <a:latin typeface="HSE Sans" panose="02000000000000000000" pitchFamily="2" charset="0"/>
              </a:rPr>
              <a:t> in </a:t>
            </a:r>
            <a:r>
              <a:rPr lang="en-GB" sz="1300" dirty="0" err="1">
                <a:latin typeface="HSE Sans" panose="02000000000000000000" pitchFamily="2" charset="0"/>
              </a:rPr>
              <a:t>voluptate</a:t>
            </a:r>
            <a:r>
              <a:rPr lang="en-GB" sz="1300" dirty="0">
                <a:latin typeface="HSE Sans" panose="02000000000000000000" pitchFamily="2" charset="0"/>
              </a:rPr>
              <a:t> </a:t>
            </a:r>
            <a:r>
              <a:rPr lang="en-GB" sz="1300" dirty="0" err="1">
                <a:latin typeface="HSE Sans" panose="02000000000000000000" pitchFamily="2" charset="0"/>
              </a:rPr>
              <a:t>velit</a:t>
            </a:r>
            <a:r>
              <a:rPr lang="en-GB" sz="1300" dirty="0">
                <a:latin typeface="HSE Sans" panose="02000000000000000000" pitchFamily="2" charset="0"/>
              </a:rPr>
              <a:t> </a:t>
            </a:r>
            <a:r>
              <a:rPr lang="en-GB" sz="1300" dirty="0" err="1">
                <a:latin typeface="HSE Sans" panose="02000000000000000000" pitchFamily="2" charset="0"/>
              </a:rPr>
              <a:t>esse</a:t>
            </a:r>
            <a:r>
              <a:rPr lang="en-GB" sz="1300" dirty="0">
                <a:latin typeface="HSE Sans" panose="02000000000000000000" pitchFamily="2" charset="0"/>
              </a:rPr>
              <a:t> </a:t>
            </a:r>
            <a:r>
              <a:rPr lang="en-GB" sz="1300" dirty="0" err="1">
                <a:latin typeface="HSE Sans" panose="02000000000000000000" pitchFamily="2" charset="0"/>
              </a:rPr>
              <a:t>cillum</a:t>
            </a:r>
            <a:r>
              <a:rPr lang="en-GB" sz="1300" dirty="0">
                <a:latin typeface="HSE Sans" panose="02000000000000000000" pitchFamily="2" charset="0"/>
              </a:rPr>
              <a:t> dolore </a:t>
            </a:r>
            <a:r>
              <a:rPr lang="en-GB" sz="1300" dirty="0" err="1">
                <a:latin typeface="HSE Sans" panose="02000000000000000000" pitchFamily="2" charset="0"/>
              </a:rPr>
              <a:t>eu</a:t>
            </a:r>
            <a:r>
              <a:rPr lang="en-GB" sz="1300" dirty="0">
                <a:latin typeface="HSE Sans" panose="02000000000000000000" pitchFamily="2" charset="0"/>
              </a:rPr>
              <a:t> </a:t>
            </a:r>
            <a:r>
              <a:rPr lang="en-GB" sz="1300" dirty="0" err="1">
                <a:latin typeface="HSE Sans" panose="02000000000000000000" pitchFamily="2" charset="0"/>
              </a:rPr>
              <a:t>fugiat</a:t>
            </a:r>
            <a:r>
              <a:rPr lang="en-GB" sz="1300" dirty="0">
                <a:latin typeface="HSE Sans" panose="02000000000000000000" pitchFamily="2" charset="0"/>
              </a:rPr>
              <a:t> </a:t>
            </a:r>
            <a:r>
              <a:rPr lang="en-GB" sz="1300" dirty="0" err="1">
                <a:latin typeface="HSE Sans" panose="02000000000000000000" pitchFamily="2" charset="0"/>
              </a:rPr>
              <a:t>nulla</a:t>
            </a:r>
            <a:r>
              <a:rPr lang="en-GB" sz="1300" dirty="0">
                <a:latin typeface="HSE Sans" panose="02000000000000000000" pitchFamily="2" charset="0"/>
              </a:rPr>
              <a:t> </a:t>
            </a:r>
            <a:r>
              <a:rPr lang="en-GB" sz="1300" dirty="0" err="1">
                <a:latin typeface="HSE Sans" panose="02000000000000000000" pitchFamily="2" charset="0"/>
              </a:rPr>
              <a:t>pariatur</a:t>
            </a:r>
            <a:r>
              <a:rPr lang="en-GB" sz="1300" dirty="0">
                <a:latin typeface="HSE Sans" panose="02000000000000000000" pitchFamily="2" charset="0"/>
              </a:rPr>
              <a:t>. </a:t>
            </a:r>
            <a:r>
              <a:rPr lang="en-GB" sz="1300" dirty="0" err="1">
                <a:latin typeface="HSE Sans" panose="02000000000000000000" pitchFamily="2" charset="0"/>
              </a:rPr>
              <a:t>Excepteur</a:t>
            </a:r>
            <a:r>
              <a:rPr lang="en-GB" sz="1300" dirty="0">
                <a:latin typeface="HSE Sans" panose="02000000000000000000" pitchFamily="2" charset="0"/>
              </a:rPr>
              <a:t> </a:t>
            </a:r>
            <a:r>
              <a:rPr lang="en-GB" sz="1300" dirty="0" err="1">
                <a:latin typeface="HSE Sans" panose="02000000000000000000" pitchFamily="2" charset="0"/>
              </a:rPr>
              <a:t>sint</a:t>
            </a:r>
            <a:r>
              <a:rPr lang="en-GB" sz="1300" dirty="0">
                <a:latin typeface="HSE Sans" panose="02000000000000000000" pitchFamily="2" charset="0"/>
              </a:rPr>
              <a:t> </a:t>
            </a:r>
            <a:r>
              <a:rPr lang="en-GB" sz="1300" dirty="0" err="1">
                <a:latin typeface="HSE Sans" panose="02000000000000000000" pitchFamily="2" charset="0"/>
              </a:rPr>
              <a:t>occaecat</a:t>
            </a:r>
            <a:r>
              <a:rPr lang="en-GB" sz="1300" dirty="0">
                <a:latin typeface="HSE Sans" panose="02000000000000000000" pitchFamily="2" charset="0"/>
              </a:rPr>
              <a:t> </a:t>
            </a:r>
            <a:r>
              <a:rPr lang="en-GB" sz="1300" dirty="0" err="1">
                <a:latin typeface="HSE Sans" panose="02000000000000000000" pitchFamily="2" charset="0"/>
              </a:rPr>
              <a:t>cupidatat</a:t>
            </a:r>
            <a:r>
              <a:rPr lang="en-GB" sz="1300" dirty="0">
                <a:latin typeface="HSE Sans" panose="02000000000000000000" pitchFamily="2" charset="0"/>
              </a:rPr>
              <a:t> non </a:t>
            </a:r>
            <a:r>
              <a:rPr lang="en-GB" sz="1300" dirty="0" err="1">
                <a:latin typeface="HSE Sans" panose="02000000000000000000" pitchFamily="2" charset="0"/>
              </a:rPr>
              <a:t>proident</a:t>
            </a:r>
            <a:r>
              <a:rPr lang="en-GB" sz="1300" dirty="0">
                <a:latin typeface="HSE Sans" panose="02000000000000000000" pitchFamily="2" charset="0"/>
              </a:rPr>
              <a:t>, sunt in culpa qui </a:t>
            </a:r>
            <a:r>
              <a:rPr lang="en-GB" sz="1300" dirty="0" err="1">
                <a:latin typeface="HSE Sans" panose="02000000000000000000" pitchFamily="2" charset="0"/>
              </a:rPr>
              <a:t>officia</a:t>
            </a:r>
            <a:r>
              <a:rPr lang="en-GB" sz="1300" dirty="0">
                <a:latin typeface="HSE Sans" panose="02000000000000000000" pitchFamily="2" charset="0"/>
              </a:rPr>
              <a:t> </a:t>
            </a:r>
            <a:r>
              <a:rPr lang="en-GB" sz="1300" dirty="0" err="1">
                <a:latin typeface="HSE Sans" panose="02000000000000000000" pitchFamily="2" charset="0"/>
              </a:rPr>
              <a:t>deserunt</a:t>
            </a:r>
            <a:r>
              <a:rPr lang="en-GB" sz="1300" dirty="0">
                <a:latin typeface="HSE Sans" panose="02000000000000000000" pitchFamily="2" charset="0"/>
              </a:rPr>
              <a:t> </a:t>
            </a:r>
            <a:r>
              <a:rPr lang="en-GB" sz="1300" dirty="0" err="1">
                <a:latin typeface="HSE Sans" panose="02000000000000000000" pitchFamily="2" charset="0"/>
              </a:rPr>
              <a:t>mollit</a:t>
            </a:r>
            <a:r>
              <a:rPr lang="en-GB" sz="1300" dirty="0">
                <a:latin typeface="HSE Sans" panose="02000000000000000000" pitchFamily="2" charset="0"/>
              </a:rPr>
              <a:t> </a:t>
            </a:r>
            <a:r>
              <a:rPr lang="en-GB" sz="1300" dirty="0" err="1">
                <a:latin typeface="HSE Sans" panose="02000000000000000000" pitchFamily="2" charset="0"/>
              </a:rPr>
              <a:t>anim</a:t>
            </a:r>
            <a:r>
              <a:rPr lang="en-GB" sz="1300" dirty="0">
                <a:latin typeface="HSE Sans" panose="02000000000000000000" pitchFamily="2" charset="0"/>
              </a:rPr>
              <a:t> id </a:t>
            </a:r>
            <a:r>
              <a:rPr lang="en-GB" sz="1300" dirty="0" err="1">
                <a:latin typeface="HSE Sans" panose="02000000000000000000" pitchFamily="2" charset="0"/>
              </a:rPr>
              <a:t>est</a:t>
            </a:r>
            <a:r>
              <a:rPr lang="en-GB" sz="1300" dirty="0">
                <a:latin typeface="HSE Sans" panose="02000000000000000000" pitchFamily="2" charset="0"/>
              </a:rPr>
              <a:t> </a:t>
            </a:r>
            <a:r>
              <a:rPr lang="en-GB" sz="1300" dirty="0" err="1">
                <a:latin typeface="HSE Sans" panose="02000000000000000000" pitchFamily="2" charset="0"/>
              </a:rPr>
              <a:t>laborum</a:t>
            </a:r>
            <a:r>
              <a:rPr lang="en-GB" sz="1300" dirty="0">
                <a:latin typeface="HSE Sans" panose="02000000000000000000" pitchFamily="2" charset="0"/>
              </a:rPr>
              <a:t>.</a:t>
            </a:r>
            <a:endParaRPr lang="ru-RU" sz="1300" dirty="0">
              <a:latin typeface="HSE Sans" panose="02000000000000000000" pitchFamily="2" charset="0"/>
            </a:endParaRPr>
          </a:p>
        </p:txBody>
      </p:sp>
      <p:sp>
        <p:nvSpPr>
          <p:cNvPr id="19" name="Текст 35">
            <a:extLst>
              <a:ext uri="{FF2B5EF4-FFF2-40B4-BE49-F238E27FC236}">
                <a16:creationId xmlns:a16="http://schemas.microsoft.com/office/drawing/2014/main" id="{658542D3-7E45-6E46-8039-27C4C43DD617}"/>
              </a:ext>
            </a:extLst>
          </p:cNvPr>
          <p:cNvSpPr>
            <a:spLocks noGrp="1"/>
          </p:cNvSpPr>
          <p:nvPr>
            <p:ph type="body" sz="quarter" idx="16" hasCustomPrompt="1"/>
          </p:nvPr>
        </p:nvSpPr>
        <p:spPr>
          <a:xfrm>
            <a:off x="585897" y="5183249"/>
            <a:ext cx="3934345" cy="553998"/>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000" dirty="0">
                <a:latin typeface="HSE Sans" panose="02000000000000000000" pitchFamily="2" charset="0"/>
              </a:rPr>
              <a:t>Примечания, или любая другая пояснительная или дополнительная информация набираются шрифтом размером 10 </a:t>
            </a:r>
            <a:r>
              <a:rPr lang="en-GB" sz="1000" dirty="0" err="1">
                <a:latin typeface="HSE Sans" panose="02000000000000000000" pitchFamily="2" charset="0"/>
              </a:rPr>
              <a:t>pt</a:t>
            </a:r>
            <a:endParaRPr lang="ru-RU" sz="1000" dirty="0">
              <a:latin typeface="HSE Sans" panose="02000000000000000000" pitchFamily="2" charset="0"/>
            </a:endParaRPr>
          </a:p>
        </p:txBody>
      </p:sp>
      <p:sp>
        <p:nvSpPr>
          <p:cNvPr id="21" name="Диаграмма 7">
            <a:extLst>
              <a:ext uri="{FF2B5EF4-FFF2-40B4-BE49-F238E27FC236}">
                <a16:creationId xmlns:a16="http://schemas.microsoft.com/office/drawing/2014/main" id="{57965DCA-4776-7546-97FD-A69317A34CF2}"/>
              </a:ext>
            </a:extLst>
          </p:cNvPr>
          <p:cNvSpPr>
            <a:spLocks noGrp="1"/>
          </p:cNvSpPr>
          <p:nvPr>
            <p:ph type="chart" sz="quarter" idx="10"/>
          </p:nvPr>
        </p:nvSpPr>
        <p:spPr>
          <a:xfrm>
            <a:off x="5272097" y="1447790"/>
            <a:ext cx="6371768" cy="4289457"/>
          </a:xfrm>
        </p:spPr>
        <p:txBody>
          <a:bodyPr/>
          <a:lstStyle/>
          <a:p>
            <a:endParaRPr lang="ru-RU"/>
          </a:p>
        </p:txBody>
      </p:sp>
    </p:spTree>
    <p:extLst>
      <p:ext uri="{BB962C8B-B14F-4D97-AF65-F5344CB8AC3E}">
        <p14:creationId xmlns:p14="http://schemas.microsoft.com/office/powerpoint/2010/main" val="2507113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График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4" descr="Icon&#10;&#10;Description automatically generated">
            <a:extLst>
              <a:ext uri="{FF2B5EF4-FFF2-40B4-BE49-F238E27FC236}">
                <a16:creationId xmlns:a16="http://schemas.microsoft.com/office/drawing/2014/main" id="{11D7C3EB-CCEB-E142-9753-8B2D75A0A80D}"/>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9" name="Straight Connector 19">
            <a:extLst>
              <a:ext uri="{FF2B5EF4-FFF2-40B4-BE49-F238E27FC236}">
                <a16:creationId xmlns:a16="http://schemas.microsoft.com/office/drawing/2014/main" id="{527C9F89-51CC-D243-9351-73AB081DB944}"/>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1">
            <a:extLst>
              <a:ext uri="{FF2B5EF4-FFF2-40B4-BE49-F238E27FC236}">
                <a16:creationId xmlns:a16="http://schemas.microsoft.com/office/drawing/2014/main" id="{F09EE119-6C80-E846-95F9-BB3907664128}"/>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1" name="Straight Connector 25">
            <a:extLst>
              <a:ext uri="{FF2B5EF4-FFF2-40B4-BE49-F238E27FC236}">
                <a16:creationId xmlns:a16="http://schemas.microsoft.com/office/drawing/2014/main" id="{6C0A681B-44BF-6A46-98D8-483EF13B9114}"/>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65A5D7C-EB12-9D4D-A99A-4B26C81B7387}"/>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3" name="Straight Connector 59">
            <a:extLst>
              <a:ext uri="{FF2B5EF4-FFF2-40B4-BE49-F238E27FC236}">
                <a16:creationId xmlns:a16="http://schemas.microsoft.com/office/drawing/2014/main" id="{D4C3D74D-BE91-9547-ADCA-ACCE93C18789}"/>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4" name="Текст 37">
            <a:extLst>
              <a:ext uri="{FF2B5EF4-FFF2-40B4-BE49-F238E27FC236}">
                <a16:creationId xmlns:a16="http://schemas.microsoft.com/office/drawing/2014/main" id="{3E0AB43B-5E98-6042-A282-C61E0C5A37B9}"/>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5" name="Текст 39">
            <a:extLst>
              <a:ext uri="{FF2B5EF4-FFF2-40B4-BE49-F238E27FC236}">
                <a16:creationId xmlns:a16="http://schemas.microsoft.com/office/drawing/2014/main" id="{7388A8DF-D130-5445-A3F8-F96E1202BA19}"/>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7" name="Текст 39">
            <a:extLst>
              <a:ext uri="{FF2B5EF4-FFF2-40B4-BE49-F238E27FC236}">
                <a16:creationId xmlns:a16="http://schemas.microsoft.com/office/drawing/2014/main" id="{02CBC466-1703-7541-94E4-AC76F4E6D938}"/>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20" name="Текст 35">
            <a:extLst>
              <a:ext uri="{FF2B5EF4-FFF2-40B4-BE49-F238E27FC236}">
                <a16:creationId xmlns:a16="http://schemas.microsoft.com/office/drawing/2014/main" id="{5812BF3C-1D24-3640-84D2-BFFCA525AE5F}"/>
              </a:ext>
            </a:extLst>
          </p:cNvPr>
          <p:cNvSpPr>
            <a:spLocks noGrp="1"/>
          </p:cNvSpPr>
          <p:nvPr>
            <p:ph type="body" sz="quarter" idx="16" hasCustomPrompt="1"/>
          </p:nvPr>
        </p:nvSpPr>
        <p:spPr>
          <a:xfrm>
            <a:off x="585897" y="5183249"/>
            <a:ext cx="3934345" cy="553998"/>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000" dirty="0">
                <a:latin typeface="HSE Sans" panose="02000000000000000000" pitchFamily="2" charset="0"/>
              </a:rPr>
              <a:t>Примечания, или любая другая пояснительная или дополнительная информация набираются шрифтом размером 10 </a:t>
            </a:r>
            <a:r>
              <a:rPr lang="en-GB" sz="1000" dirty="0" err="1">
                <a:latin typeface="HSE Sans" panose="02000000000000000000" pitchFamily="2" charset="0"/>
              </a:rPr>
              <a:t>pt</a:t>
            </a:r>
            <a:endParaRPr lang="ru-RU" sz="1000" dirty="0">
              <a:latin typeface="HSE Sans" panose="02000000000000000000" pitchFamily="2" charset="0"/>
            </a:endParaRPr>
          </a:p>
        </p:txBody>
      </p:sp>
      <p:sp>
        <p:nvSpPr>
          <p:cNvPr id="21" name="Диаграмма 7">
            <a:extLst>
              <a:ext uri="{FF2B5EF4-FFF2-40B4-BE49-F238E27FC236}">
                <a16:creationId xmlns:a16="http://schemas.microsoft.com/office/drawing/2014/main" id="{BCBBDD44-9DC9-F74E-979F-120A7BBD4EE1}"/>
              </a:ext>
            </a:extLst>
          </p:cNvPr>
          <p:cNvSpPr>
            <a:spLocks noGrp="1"/>
          </p:cNvSpPr>
          <p:nvPr>
            <p:ph type="chart" sz="quarter" idx="10"/>
          </p:nvPr>
        </p:nvSpPr>
        <p:spPr>
          <a:xfrm>
            <a:off x="5272097" y="1447790"/>
            <a:ext cx="6371768" cy="4289457"/>
          </a:xfrm>
        </p:spPr>
        <p:txBody>
          <a:bodyPr/>
          <a:lstStyle/>
          <a:p>
            <a:endParaRPr lang="ru-RU"/>
          </a:p>
        </p:txBody>
      </p:sp>
      <p:sp>
        <p:nvSpPr>
          <p:cNvPr id="23" name="Текст 22">
            <a:extLst>
              <a:ext uri="{FF2B5EF4-FFF2-40B4-BE49-F238E27FC236}">
                <a16:creationId xmlns:a16="http://schemas.microsoft.com/office/drawing/2014/main" id="{7C68DF7B-E804-E44B-83DF-5DC36AF76F43}"/>
              </a:ext>
            </a:extLst>
          </p:cNvPr>
          <p:cNvSpPr>
            <a:spLocks noGrp="1"/>
          </p:cNvSpPr>
          <p:nvPr>
            <p:ph type="body" sz="quarter" idx="17" hasCustomPrompt="1"/>
          </p:nvPr>
        </p:nvSpPr>
        <p:spPr>
          <a:xfrm>
            <a:off x="585788" y="1447064"/>
            <a:ext cx="4322762" cy="703205"/>
          </a:xfrm>
        </p:spPr>
        <p:txBody>
          <a:bodyPr>
            <a:noAutofit/>
          </a:bodyPr>
          <a:lstStyle>
            <a:lvl1pPr marL="0" indent="0">
              <a:buNone/>
              <a:defRPr sz="1600" b="0" i="0">
                <a:solidFill>
                  <a:srgbClr val="0E2D69"/>
                </a:solidFill>
                <a:latin typeface="HSE Sans" panose="02000000000000000000" pitchFamily="2" charset="0"/>
              </a:defRPr>
            </a:lvl1pPr>
            <a:lvl2pPr>
              <a:defRPr sz="1600" b="0" i="0">
                <a:solidFill>
                  <a:srgbClr val="0E2D69"/>
                </a:solidFill>
                <a:latin typeface="HSE Sans" panose="02000000000000000000" pitchFamily="2" charset="0"/>
              </a:defRPr>
            </a:lvl2pPr>
            <a:lvl3pPr>
              <a:defRPr sz="1600" b="0" i="0">
                <a:solidFill>
                  <a:srgbClr val="0E2D69"/>
                </a:solidFill>
                <a:latin typeface="HSE Sans" panose="02000000000000000000" pitchFamily="2" charset="0"/>
              </a:defRPr>
            </a:lvl3pPr>
            <a:lvl4pPr>
              <a:defRPr sz="1600" b="0" i="0">
                <a:solidFill>
                  <a:srgbClr val="0E2D69"/>
                </a:solidFill>
                <a:latin typeface="HSE Sans" panose="02000000000000000000" pitchFamily="2" charset="0"/>
              </a:defRPr>
            </a:lvl4pPr>
            <a:lvl5pPr>
              <a:defRPr sz="1600" b="0" i="0">
                <a:solidFill>
                  <a:srgbClr val="0E2D69"/>
                </a:solidFill>
                <a:latin typeface="HSE Sans" panose="02000000000000000000" pitchFamily="2" charset="0"/>
              </a:defRPr>
            </a:lvl5pPr>
          </a:lstStyle>
          <a:p>
            <a:r>
              <a:rPr lang="ru-RU" sz="1600" dirty="0">
                <a:solidFill>
                  <a:srgbClr val="102D69"/>
                </a:solidFill>
                <a:latin typeface="HSE Sans" panose="02000000000000000000" pitchFamily="2" charset="0"/>
              </a:rPr>
              <a:t>Название графика. Обратите внимание, что название графика набирается меньшим кеглем, чем заголовок</a:t>
            </a:r>
            <a:r>
              <a:rPr lang="en-GB" sz="1600" dirty="0">
                <a:solidFill>
                  <a:srgbClr val="102D69"/>
                </a:solidFill>
                <a:latin typeface="HSE Sans" panose="02000000000000000000" pitchFamily="2" charset="0"/>
              </a:rPr>
              <a:t> (16pt)</a:t>
            </a:r>
            <a:endParaRPr lang="ru-RU" sz="1600" dirty="0">
              <a:solidFill>
                <a:srgbClr val="102D69"/>
              </a:solidFill>
              <a:latin typeface="HSE Sans" panose="02000000000000000000" pitchFamily="2" charset="0"/>
            </a:endParaRPr>
          </a:p>
        </p:txBody>
      </p:sp>
      <p:sp>
        <p:nvSpPr>
          <p:cNvPr id="28" name="Текст 35">
            <a:extLst>
              <a:ext uri="{FF2B5EF4-FFF2-40B4-BE49-F238E27FC236}">
                <a16:creationId xmlns:a16="http://schemas.microsoft.com/office/drawing/2014/main" id="{89E931D8-2901-A54D-86EA-096E47B81880}"/>
              </a:ext>
            </a:extLst>
          </p:cNvPr>
          <p:cNvSpPr>
            <a:spLocks noGrp="1"/>
          </p:cNvSpPr>
          <p:nvPr>
            <p:ph type="body" sz="quarter" idx="12" hasCustomPrompt="1"/>
          </p:nvPr>
        </p:nvSpPr>
        <p:spPr>
          <a:xfrm>
            <a:off x="585898" y="2379663"/>
            <a:ext cx="4322531" cy="239937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GB" sz="1300" dirty="0">
                <a:latin typeface="HSE Sans" panose="02000000000000000000" pitchFamily="2" charset="0"/>
              </a:rPr>
              <a:t>Lorem ipsum </a:t>
            </a:r>
            <a:r>
              <a:rPr lang="en-GB" sz="1300" dirty="0" err="1">
                <a:latin typeface="HSE Sans" panose="02000000000000000000" pitchFamily="2" charset="0"/>
              </a:rPr>
              <a:t>dolor</a:t>
            </a:r>
            <a:r>
              <a:rPr lang="en-GB" sz="1300" dirty="0">
                <a:latin typeface="HSE Sans" panose="02000000000000000000" pitchFamily="2" charset="0"/>
              </a:rPr>
              <a:t> sit </a:t>
            </a:r>
            <a:r>
              <a:rPr lang="en-GB" sz="1300" dirty="0" err="1">
                <a:latin typeface="HSE Sans" panose="02000000000000000000" pitchFamily="2" charset="0"/>
              </a:rPr>
              <a:t>amet</a:t>
            </a:r>
            <a:r>
              <a:rPr lang="en-GB" sz="1300" dirty="0">
                <a:latin typeface="HSE Sans" panose="02000000000000000000" pitchFamily="2" charset="0"/>
              </a:rPr>
              <a:t>, </a:t>
            </a:r>
            <a:r>
              <a:rPr lang="en-GB" sz="1300" dirty="0" err="1">
                <a:latin typeface="HSE Sans" panose="02000000000000000000" pitchFamily="2" charset="0"/>
              </a:rPr>
              <a:t>consectetur</a:t>
            </a:r>
            <a:r>
              <a:rPr lang="en-GB" sz="1300" dirty="0">
                <a:latin typeface="HSE Sans" panose="02000000000000000000" pitchFamily="2" charset="0"/>
              </a:rPr>
              <a:t> </a:t>
            </a:r>
            <a:r>
              <a:rPr lang="en-GB" sz="1300" dirty="0" err="1">
                <a:latin typeface="HSE Sans" panose="02000000000000000000" pitchFamily="2" charset="0"/>
              </a:rPr>
              <a:t>adipiscing</a:t>
            </a:r>
            <a:r>
              <a:rPr lang="en-GB" sz="1300" dirty="0">
                <a:latin typeface="HSE Sans" panose="02000000000000000000" pitchFamily="2" charset="0"/>
              </a:rPr>
              <a:t> </a:t>
            </a:r>
            <a:r>
              <a:rPr lang="en-GB" sz="1300" dirty="0" err="1">
                <a:latin typeface="HSE Sans" panose="02000000000000000000" pitchFamily="2" charset="0"/>
              </a:rPr>
              <a:t>elit</a:t>
            </a:r>
            <a:r>
              <a:rPr lang="en-GB" sz="1300" dirty="0">
                <a:latin typeface="HSE Sans" panose="02000000000000000000" pitchFamily="2" charset="0"/>
              </a:rPr>
              <a:t>, </a:t>
            </a:r>
            <a:r>
              <a:rPr lang="en-GB" sz="1300" dirty="0" err="1">
                <a:latin typeface="HSE Sans" panose="02000000000000000000" pitchFamily="2" charset="0"/>
              </a:rPr>
              <a:t>sed</a:t>
            </a:r>
            <a:r>
              <a:rPr lang="en-GB" sz="1300" dirty="0">
                <a:latin typeface="HSE Sans" panose="02000000000000000000" pitchFamily="2" charset="0"/>
              </a:rPr>
              <a:t> do </a:t>
            </a:r>
            <a:r>
              <a:rPr lang="en-GB" sz="1300" dirty="0" err="1">
                <a:latin typeface="HSE Sans" panose="02000000000000000000" pitchFamily="2" charset="0"/>
              </a:rPr>
              <a:t>eiusmod</a:t>
            </a:r>
            <a:r>
              <a:rPr lang="en-GB" sz="1300" dirty="0">
                <a:latin typeface="HSE Sans" panose="02000000000000000000" pitchFamily="2" charset="0"/>
              </a:rPr>
              <a:t> </a:t>
            </a:r>
            <a:r>
              <a:rPr lang="en-GB" sz="1300" dirty="0" err="1">
                <a:latin typeface="HSE Sans" panose="02000000000000000000" pitchFamily="2" charset="0"/>
              </a:rPr>
              <a:t>tempor</a:t>
            </a:r>
            <a:r>
              <a:rPr lang="en-GB" sz="1300" dirty="0">
                <a:latin typeface="HSE Sans" panose="02000000000000000000" pitchFamily="2" charset="0"/>
              </a:rPr>
              <a:t> </a:t>
            </a:r>
            <a:r>
              <a:rPr lang="en-GB" sz="1300" dirty="0" err="1">
                <a:latin typeface="HSE Sans" panose="02000000000000000000" pitchFamily="2" charset="0"/>
              </a:rPr>
              <a:t>incididunt</a:t>
            </a:r>
            <a:r>
              <a:rPr lang="en-GB" sz="1300" dirty="0">
                <a:latin typeface="HSE Sans" panose="02000000000000000000" pitchFamily="2" charset="0"/>
              </a:rPr>
              <a:t>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labore</a:t>
            </a:r>
            <a:r>
              <a:rPr lang="en-GB" sz="1300" dirty="0">
                <a:latin typeface="HSE Sans" panose="02000000000000000000" pitchFamily="2" charset="0"/>
              </a:rPr>
              <a:t> et dolore magna </a:t>
            </a:r>
            <a:r>
              <a:rPr lang="en-GB" sz="1300" dirty="0" err="1">
                <a:latin typeface="HSE Sans" panose="02000000000000000000" pitchFamily="2" charset="0"/>
              </a:rPr>
              <a:t>aliqua</a:t>
            </a:r>
            <a:r>
              <a:rPr lang="en-GB" sz="1300" dirty="0">
                <a:latin typeface="HSE Sans" panose="02000000000000000000" pitchFamily="2" charset="0"/>
              </a:rPr>
              <a:t>. Ut </a:t>
            </a:r>
            <a:r>
              <a:rPr lang="en-GB" sz="1300" dirty="0" err="1">
                <a:latin typeface="HSE Sans" panose="02000000000000000000" pitchFamily="2" charset="0"/>
              </a:rPr>
              <a:t>enim</a:t>
            </a:r>
            <a:r>
              <a:rPr lang="en-GB" sz="1300" dirty="0">
                <a:latin typeface="HSE Sans" panose="02000000000000000000" pitchFamily="2" charset="0"/>
              </a:rPr>
              <a:t> ad minim </a:t>
            </a:r>
            <a:r>
              <a:rPr lang="en-GB" sz="1300" dirty="0" err="1">
                <a:latin typeface="HSE Sans" panose="02000000000000000000" pitchFamily="2" charset="0"/>
              </a:rPr>
              <a:t>veniam</a:t>
            </a:r>
            <a:r>
              <a:rPr lang="en-GB" sz="1300" dirty="0">
                <a:latin typeface="HSE Sans" panose="02000000000000000000" pitchFamily="2" charset="0"/>
              </a:rPr>
              <a:t>, </a:t>
            </a:r>
            <a:r>
              <a:rPr lang="en-GB" sz="1300" dirty="0" err="1">
                <a:latin typeface="HSE Sans" panose="02000000000000000000" pitchFamily="2" charset="0"/>
              </a:rPr>
              <a:t>quis</a:t>
            </a:r>
            <a:r>
              <a:rPr lang="en-GB" sz="1300" dirty="0">
                <a:latin typeface="HSE Sans" panose="02000000000000000000" pitchFamily="2" charset="0"/>
              </a:rPr>
              <a:t> </a:t>
            </a:r>
            <a:r>
              <a:rPr lang="en-GB" sz="1300" dirty="0" err="1">
                <a:latin typeface="HSE Sans" panose="02000000000000000000" pitchFamily="2" charset="0"/>
              </a:rPr>
              <a:t>nostrud</a:t>
            </a:r>
            <a:r>
              <a:rPr lang="en-GB" sz="1300" dirty="0">
                <a:latin typeface="HSE Sans" panose="02000000000000000000" pitchFamily="2" charset="0"/>
              </a:rPr>
              <a:t> exercitation </a:t>
            </a:r>
            <a:r>
              <a:rPr lang="en-GB" sz="1300" dirty="0" err="1">
                <a:latin typeface="HSE Sans" panose="02000000000000000000" pitchFamily="2" charset="0"/>
              </a:rPr>
              <a:t>ullamco</a:t>
            </a:r>
            <a:r>
              <a:rPr lang="en-GB" sz="1300" dirty="0">
                <a:latin typeface="HSE Sans" panose="02000000000000000000" pitchFamily="2" charset="0"/>
              </a:rPr>
              <a:t> </a:t>
            </a:r>
            <a:r>
              <a:rPr lang="en-GB" sz="1300" dirty="0" err="1">
                <a:latin typeface="HSE Sans" panose="02000000000000000000" pitchFamily="2" charset="0"/>
              </a:rPr>
              <a:t>laboris</a:t>
            </a:r>
            <a:r>
              <a:rPr lang="en-GB" sz="1300" dirty="0">
                <a:latin typeface="HSE Sans" panose="02000000000000000000" pitchFamily="2" charset="0"/>
              </a:rPr>
              <a:t> nisi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aliquip</a:t>
            </a:r>
            <a:r>
              <a:rPr lang="en-GB" sz="1300" dirty="0">
                <a:latin typeface="HSE Sans" panose="02000000000000000000" pitchFamily="2" charset="0"/>
              </a:rPr>
              <a:t> ex </a:t>
            </a:r>
            <a:r>
              <a:rPr lang="en-GB" sz="1300" dirty="0" err="1">
                <a:latin typeface="HSE Sans" panose="02000000000000000000" pitchFamily="2" charset="0"/>
              </a:rPr>
              <a:t>ea</a:t>
            </a:r>
            <a:r>
              <a:rPr lang="en-GB" sz="1300" dirty="0">
                <a:latin typeface="HSE Sans" panose="02000000000000000000" pitchFamily="2" charset="0"/>
              </a:rPr>
              <a:t> </a:t>
            </a:r>
            <a:r>
              <a:rPr lang="en-GB" sz="1300" dirty="0" err="1">
                <a:latin typeface="HSE Sans" panose="02000000000000000000" pitchFamily="2" charset="0"/>
              </a:rPr>
              <a:t>commodo</a:t>
            </a:r>
            <a:r>
              <a:rPr lang="en-GB" sz="1300" dirty="0">
                <a:latin typeface="HSE Sans" panose="02000000000000000000" pitchFamily="2" charset="0"/>
              </a:rPr>
              <a:t> </a:t>
            </a:r>
            <a:r>
              <a:rPr lang="en-GB" sz="1300" dirty="0" err="1">
                <a:latin typeface="HSE Sans" panose="02000000000000000000" pitchFamily="2" charset="0"/>
              </a:rPr>
              <a:t>consequat</a:t>
            </a:r>
            <a:r>
              <a:rPr lang="en-GB" sz="1300" dirty="0">
                <a:latin typeface="HSE Sans" panose="02000000000000000000" pitchFamily="2" charset="0"/>
              </a:rPr>
              <a:t>. Duis </a:t>
            </a:r>
            <a:r>
              <a:rPr lang="en-GB" sz="1300" dirty="0" err="1">
                <a:latin typeface="HSE Sans" panose="02000000000000000000" pitchFamily="2" charset="0"/>
              </a:rPr>
              <a:t>aute</a:t>
            </a:r>
            <a:r>
              <a:rPr lang="en-GB" sz="1300" dirty="0">
                <a:latin typeface="HSE Sans" panose="02000000000000000000" pitchFamily="2" charset="0"/>
              </a:rPr>
              <a:t> </a:t>
            </a:r>
            <a:r>
              <a:rPr lang="en-GB" sz="1300" dirty="0" err="1">
                <a:latin typeface="HSE Sans" panose="02000000000000000000" pitchFamily="2" charset="0"/>
              </a:rPr>
              <a:t>irure</a:t>
            </a:r>
            <a:r>
              <a:rPr lang="en-GB" sz="1300" dirty="0">
                <a:latin typeface="HSE Sans" panose="02000000000000000000" pitchFamily="2" charset="0"/>
              </a:rPr>
              <a:t> </a:t>
            </a:r>
            <a:r>
              <a:rPr lang="en-GB" sz="1300" dirty="0" err="1">
                <a:latin typeface="HSE Sans" panose="02000000000000000000" pitchFamily="2" charset="0"/>
              </a:rPr>
              <a:t>dolor</a:t>
            </a:r>
            <a:r>
              <a:rPr lang="en-GB" sz="1300" dirty="0">
                <a:latin typeface="HSE Sans" panose="02000000000000000000" pitchFamily="2" charset="0"/>
              </a:rPr>
              <a:t> in </a:t>
            </a:r>
            <a:r>
              <a:rPr lang="en-GB" sz="1300" dirty="0" err="1">
                <a:latin typeface="HSE Sans" panose="02000000000000000000" pitchFamily="2" charset="0"/>
              </a:rPr>
              <a:t>reprehenderit</a:t>
            </a:r>
            <a:r>
              <a:rPr lang="en-GB" sz="1300" dirty="0">
                <a:latin typeface="HSE Sans" panose="02000000000000000000" pitchFamily="2" charset="0"/>
              </a:rPr>
              <a:t> in </a:t>
            </a:r>
            <a:r>
              <a:rPr lang="en-GB" sz="1300" dirty="0" err="1">
                <a:latin typeface="HSE Sans" panose="02000000000000000000" pitchFamily="2" charset="0"/>
              </a:rPr>
              <a:t>voluptate</a:t>
            </a:r>
            <a:r>
              <a:rPr lang="en-GB" sz="1300" dirty="0">
                <a:latin typeface="HSE Sans" panose="02000000000000000000" pitchFamily="2" charset="0"/>
              </a:rPr>
              <a:t> </a:t>
            </a:r>
            <a:r>
              <a:rPr lang="en-GB" sz="1300" dirty="0" err="1">
                <a:latin typeface="HSE Sans" panose="02000000000000000000" pitchFamily="2" charset="0"/>
              </a:rPr>
              <a:t>velit</a:t>
            </a:r>
            <a:r>
              <a:rPr lang="en-GB" sz="1300" dirty="0">
                <a:latin typeface="HSE Sans" panose="02000000000000000000" pitchFamily="2" charset="0"/>
              </a:rPr>
              <a:t> </a:t>
            </a:r>
            <a:r>
              <a:rPr lang="en-GB" sz="1300" dirty="0" err="1">
                <a:latin typeface="HSE Sans" panose="02000000000000000000" pitchFamily="2" charset="0"/>
              </a:rPr>
              <a:t>esse</a:t>
            </a:r>
            <a:r>
              <a:rPr lang="en-GB" sz="1300" dirty="0">
                <a:latin typeface="HSE Sans" panose="02000000000000000000" pitchFamily="2" charset="0"/>
              </a:rPr>
              <a:t> </a:t>
            </a:r>
            <a:r>
              <a:rPr lang="en-GB" sz="1300" dirty="0" err="1">
                <a:latin typeface="HSE Sans" panose="02000000000000000000" pitchFamily="2" charset="0"/>
              </a:rPr>
              <a:t>cillum</a:t>
            </a:r>
            <a:r>
              <a:rPr lang="en-GB" sz="1300" dirty="0">
                <a:latin typeface="HSE Sans" panose="02000000000000000000" pitchFamily="2" charset="0"/>
              </a:rPr>
              <a:t> dolore </a:t>
            </a:r>
            <a:r>
              <a:rPr lang="en-GB" sz="1300" dirty="0" err="1">
                <a:latin typeface="HSE Sans" panose="02000000000000000000" pitchFamily="2" charset="0"/>
              </a:rPr>
              <a:t>eu</a:t>
            </a:r>
            <a:r>
              <a:rPr lang="en-GB" sz="1300" dirty="0">
                <a:latin typeface="HSE Sans" panose="02000000000000000000" pitchFamily="2" charset="0"/>
              </a:rPr>
              <a:t> </a:t>
            </a:r>
            <a:r>
              <a:rPr lang="en-GB" sz="1300" dirty="0" err="1">
                <a:latin typeface="HSE Sans" panose="02000000000000000000" pitchFamily="2" charset="0"/>
              </a:rPr>
              <a:t>fugiat</a:t>
            </a:r>
            <a:r>
              <a:rPr lang="en-GB" sz="1300" dirty="0">
                <a:latin typeface="HSE Sans" panose="02000000000000000000" pitchFamily="2" charset="0"/>
              </a:rPr>
              <a:t> </a:t>
            </a:r>
            <a:r>
              <a:rPr lang="en-GB" sz="1300" dirty="0" err="1">
                <a:latin typeface="HSE Sans" panose="02000000000000000000" pitchFamily="2" charset="0"/>
              </a:rPr>
              <a:t>nulla</a:t>
            </a:r>
            <a:r>
              <a:rPr lang="en-GB" sz="1300" dirty="0">
                <a:latin typeface="HSE Sans" panose="02000000000000000000" pitchFamily="2" charset="0"/>
              </a:rPr>
              <a:t> </a:t>
            </a:r>
            <a:r>
              <a:rPr lang="en-GB" sz="1300" dirty="0" err="1">
                <a:latin typeface="HSE Sans" panose="02000000000000000000" pitchFamily="2" charset="0"/>
              </a:rPr>
              <a:t>pariatur</a:t>
            </a:r>
            <a:r>
              <a:rPr lang="en-GB" sz="1300" dirty="0">
                <a:latin typeface="HSE Sans" panose="02000000000000000000" pitchFamily="2" charset="0"/>
              </a:rPr>
              <a:t>. </a:t>
            </a:r>
            <a:r>
              <a:rPr lang="en-GB" sz="1300" dirty="0" err="1">
                <a:latin typeface="HSE Sans" panose="02000000000000000000" pitchFamily="2" charset="0"/>
              </a:rPr>
              <a:t>Excepteur</a:t>
            </a:r>
            <a:r>
              <a:rPr lang="en-GB" sz="1300" dirty="0">
                <a:latin typeface="HSE Sans" panose="02000000000000000000" pitchFamily="2" charset="0"/>
              </a:rPr>
              <a:t> </a:t>
            </a:r>
            <a:r>
              <a:rPr lang="en-GB" sz="1300" dirty="0" err="1">
                <a:latin typeface="HSE Sans" panose="02000000000000000000" pitchFamily="2" charset="0"/>
              </a:rPr>
              <a:t>sint</a:t>
            </a:r>
            <a:r>
              <a:rPr lang="en-GB" sz="1300" dirty="0">
                <a:latin typeface="HSE Sans" panose="02000000000000000000" pitchFamily="2" charset="0"/>
              </a:rPr>
              <a:t> </a:t>
            </a:r>
            <a:r>
              <a:rPr lang="en-GB" sz="1300" dirty="0" err="1">
                <a:latin typeface="HSE Sans" panose="02000000000000000000" pitchFamily="2" charset="0"/>
              </a:rPr>
              <a:t>occaecat</a:t>
            </a:r>
            <a:r>
              <a:rPr lang="en-GB" sz="1300" dirty="0">
                <a:latin typeface="HSE Sans" panose="02000000000000000000" pitchFamily="2" charset="0"/>
              </a:rPr>
              <a:t> </a:t>
            </a:r>
            <a:r>
              <a:rPr lang="en-GB" sz="1300" dirty="0" err="1">
                <a:latin typeface="HSE Sans" panose="02000000000000000000" pitchFamily="2" charset="0"/>
              </a:rPr>
              <a:t>cupidatat</a:t>
            </a:r>
            <a:r>
              <a:rPr lang="en-GB" sz="1300" dirty="0">
                <a:latin typeface="HSE Sans" panose="02000000000000000000" pitchFamily="2" charset="0"/>
              </a:rPr>
              <a:t> non </a:t>
            </a:r>
            <a:r>
              <a:rPr lang="en-GB" sz="1300" dirty="0" err="1">
                <a:latin typeface="HSE Sans" panose="02000000000000000000" pitchFamily="2" charset="0"/>
              </a:rPr>
              <a:t>proident</a:t>
            </a:r>
            <a:r>
              <a:rPr lang="en-GB" sz="1300" dirty="0">
                <a:latin typeface="HSE Sans" panose="02000000000000000000" pitchFamily="2" charset="0"/>
              </a:rPr>
              <a:t>, sunt in culpa qui </a:t>
            </a:r>
            <a:r>
              <a:rPr lang="en-GB" sz="1300" dirty="0" err="1">
                <a:latin typeface="HSE Sans" panose="02000000000000000000" pitchFamily="2" charset="0"/>
              </a:rPr>
              <a:t>officia</a:t>
            </a:r>
            <a:r>
              <a:rPr lang="en-GB" sz="1300" dirty="0">
                <a:latin typeface="HSE Sans" panose="02000000000000000000" pitchFamily="2" charset="0"/>
              </a:rPr>
              <a:t> </a:t>
            </a:r>
            <a:r>
              <a:rPr lang="en-GB" sz="1300" dirty="0" err="1">
                <a:latin typeface="HSE Sans" panose="02000000000000000000" pitchFamily="2" charset="0"/>
              </a:rPr>
              <a:t>deserunt</a:t>
            </a:r>
            <a:r>
              <a:rPr lang="en-GB" sz="1300" dirty="0">
                <a:latin typeface="HSE Sans" panose="02000000000000000000" pitchFamily="2" charset="0"/>
              </a:rPr>
              <a:t> </a:t>
            </a:r>
            <a:r>
              <a:rPr lang="en-GB" sz="1300" dirty="0" err="1">
                <a:latin typeface="HSE Sans" panose="02000000000000000000" pitchFamily="2" charset="0"/>
              </a:rPr>
              <a:t>mollit</a:t>
            </a:r>
            <a:r>
              <a:rPr lang="en-GB" sz="1300" dirty="0">
                <a:latin typeface="HSE Sans" panose="02000000000000000000" pitchFamily="2" charset="0"/>
              </a:rPr>
              <a:t> </a:t>
            </a:r>
            <a:r>
              <a:rPr lang="en-GB" sz="1300" dirty="0" err="1">
                <a:latin typeface="HSE Sans" panose="02000000000000000000" pitchFamily="2" charset="0"/>
              </a:rPr>
              <a:t>anim</a:t>
            </a:r>
            <a:r>
              <a:rPr lang="en-GB" sz="1300" dirty="0">
                <a:latin typeface="HSE Sans" panose="02000000000000000000" pitchFamily="2" charset="0"/>
              </a:rPr>
              <a:t> id </a:t>
            </a:r>
            <a:r>
              <a:rPr lang="en-GB" sz="1300" dirty="0" err="1">
                <a:latin typeface="HSE Sans" panose="02000000000000000000" pitchFamily="2" charset="0"/>
              </a:rPr>
              <a:t>est</a:t>
            </a:r>
            <a:r>
              <a:rPr lang="en-GB" sz="1300" dirty="0">
                <a:latin typeface="HSE Sans" panose="02000000000000000000" pitchFamily="2" charset="0"/>
              </a:rPr>
              <a:t> </a:t>
            </a:r>
            <a:r>
              <a:rPr lang="en-GB" sz="1300" dirty="0" err="1">
                <a:latin typeface="HSE Sans" panose="02000000000000000000" pitchFamily="2" charset="0"/>
              </a:rPr>
              <a:t>laborum</a:t>
            </a:r>
            <a:r>
              <a:rPr lang="en-GB" sz="1300" dirty="0">
                <a:latin typeface="HSE Sans" panose="02000000000000000000" pitchFamily="2" charset="0"/>
              </a:rPr>
              <a:t>.</a:t>
            </a:r>
            <a:endParaRPr lang="ru-RU" sz="1300" dirty="0">
              <a:latin typeface="HSE Sans" panose="02000000000000000000" pitchFamily="2" charset="0"/>
            </a:endParaRPr>
          </a:p>
        </p:txBody>
      </p:sp>
    </p:spTree>
    <p:extLst>
      <p:ext uri="{BB962C8B-B14F-4D97-AF65-F5344CB8AC3E}">
        <p14:creationId xmlns:p14="http://schemas.microsoft.com/office/powerpoint/2010/main" val="764889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Цифры">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4" descr="Icon&#10;&#10;Description automatically generated">
            <a:extLst>
              <a:ext uri="{FF2B5EF4-FFF2-40B4-BE49-F238E27FC236}">
                <a16:creationId xmlns:a16="http://schemas.microsoft.com/office/drawing/2014/main" id="{E9A64721-E55E-8749-B29E-51DD8955936F}"/>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7" name="Straight Connector 19">
            <a:extLst>
              <a:ext uri="{FF2B5EF4-FFF2-40B4-BE49-F238E27FC236}">
                <a16:creationId xmlns:a16="http://schemas.microsoft.com/office/drawing/2014/main" id="{B0C162B7-B84F-874A-960E-31F512518C6E}"/>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8" name="Straight Connector 21">
            <a:extLst>
              <a:ext uri="{FF2B5EF4-FFF2-40B4-BE49-F238E27FC236}">
                <a16:creationId xmlns:a16="http://schemas.microsoft.com/office/drawing/2014/main" id="{1CB321BB-9FE3-294F-85D8-AA7DC75CA4AF}"/>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5">
            <a:extLst>
              <a:ext uri="{FF2B5EF4-FFF2-40B4-BE49-F238E27FC236}">
                <a16:creationId xmlns:a16="http://schemas.microsoft.com/office/drawing/2014/main" id="{0A610A45-8712-8A45-AFB3-931CF468EC32}"/>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0460EF6-ECAD-8941-8132-1B3E005D6067}"/>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1" name="Straight Connector 59">
            <a:extLst>
              <a:ext uri="{FF2B5EF4-FFF2-40B4-BE49-F238E27FC236}">
                <a16:creationId xmlns:a16="http://schemas.microsoft.com/office/drawing/2014/main" id="{41AE56A2-5FAA-FD44-AE1A-338E1E304184}"/>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2" name="Текст 37">
            <a:extLst>
              <a:ext uri="{FF2B5EF4-FFF2-40B4-BE49-F238E27FC236}">
                <a16:creationId xmlns:a16="http://schemas.microsoft.com/office/drawing/2014/main" id="{D9986185-6D5E-FD48-A5CA-AF2D5B58A3E7}"/>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3" name="Текст 39">
            <a:extLst>
              <a:ext uri="{FF2B5EF4-FFF2-40B4-BE49-F238E27FC236}">
                <a16:creationId xmlns:a16="http://schemas.microsoft.com/office/drawing/2014/main" id="{5DBFD327-E3A8-944A-AABF-7D813AD0F13C}"/>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5" name="Текст 39">
            <a:extLst>
              <a:ext uri="{FF2B5EF4-FFF2-40B4-BE49-F238E27FC236}">
                <a16:creationId xmlns:a16="http://schemas.microsoft.com/office/drawing/2014/main" id="{D206FCE0-05C3-2C45-A7D6-1FC287C017BE}"/>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7" name="Заголовок 31">
            <a:extLst>
              <a:ext uri="{FF2B5EF4-FFF2-40B4-BE49-F238E27FC236}">
                <a16:creationId xmlns:a16="http://schemas.microsoft.com/office/drawing/2014/main" id="{3B28B62E-5EE9-834C-9BB6-BD66079B8164}"/>
              </a:ext>
            </a:extLst>
          </p:cNvPr>
          <p:cNvSpPr>
            <a:spLocks noGrp="1"/>
          </p:cNvSpPr>
          <p:nvPr>
            <p:ph type="title" hasCustomPrompt="1"/>
          </p:nvPr>
        </p:nvSpPr>
        <p:spPr>
          <a:xfrm>
            <a:off x="585897" y="1447790"/>
            <a:ext cx="11057955"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dirty="0">
                <a:solidFill>
                  <a:srgbClr val="102D69"/>
                </a:solidFill>
                <a:latin typeface="HSE Sans" panose="02000000000000000000" pitchFamily="2" charset="0"/>
              </a:rPr>
              <a:t>Заголовок может быть набран в две или три строки</a:t>
            </a:r>
            <a:r>
              <a:rPr lang="en-GB" sz="2400" dirty="0">
                <a:solidFill>
                  <a:srgbClr val="102D69"/>
                </a:solidFill>
                <a:latin typeface="HSE Sans" panose="02000000000000000000" pitchFamily="2" charset="0"/>
              </a:rPr>
              <a:t> (24 </a:t>
            </a:r>
            <a:r>
              <a:rPr lang="en-GB" sz="2400" dirty="0" err="1">
                <a:solidFill>
                  <a:srgbClr val="102D69"/>
                </a:solidFill>
                <a:latin typeface="HSE Sans" panose="02000000000000000000" pitchFamily="2" charset="0"/>
              </a:rPr>
              <a:t>pt</a:t>
            </a:r>
            <a:r>
              <a:rPr lang="en-GB"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24" name="Текст 35">
            <a:extLst>
              <a:ext uri="{FF2B5EF4-FFF2-40B4-BE49-F238E27FC236}">
                <a16:creationId xmlns:a16="http://schemas.microsoft.com/office/drawing/2014/main" id="{621215DE-C1FD-2B4C-B236-AF679CF906BE}"/>
              </a:ext>
            </a:extLst>
          </p:cNvPr>
          <p:cNvSpPr>
            <a:spLocks noGrp="1"/>
          </p:cNvSpPr>
          <p:nvPr>
            <p:ph type="body" sz="quarter" idx="12" hasCustomPrompt="1"/>
          </p:nvPr>
        </p:nvSpPr>
        <p:spPr>
          <a:xfrm>
            <a:off x="575076" y="4103994"/>
            <a:ext cx="2758143" cy="156966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300" dirty="0">
                <a:latin typeface="HSE Sans" panose="02000000000000000000" pitchFamily="2" charset="0"/>
              </a:rPr>
              <a:t>Если у вас мало данных, то не переживайте. Сделайте несколько крупных цифр и аккуратные подписи к ним, это позволит подать информацию красиво и аккуратно.</a:t>
            </a:r>
          </a:p>
        </p:txBody>
      </p:sp>
      <p:sp>
        <p:nvSpPr>
          <p:cNvPr id="25" name="Текст 35">
            <a:extLst>
              <a:ext uri="{FF2B5EF4-FFF2-40B4-BE49-F238E27FC236}">
                <a16:creationId xmlns:a16="http://schemas.microsoft.com/office/drawing/2014/main" id="{8BC2F90D-0CE0-574C-A7C1-EAA3E6F1AB56}"/>
              </a:ext>
            </a:extLst>
          </p:cNvPr>
          <p:cNvSpPr>
            <a:spLocks noGrp="1"/>
          </p:cNvSpPr>
          <p:nvPr>
            <p:ph type="body" sz="quarter" idx="16" hasCustomPrompt="1"/>
          </p:nvPr>
        </p:nvSpPr>
        <p:spPr>
          <a:xfrm>
            <a:off x="4047007" y="4103994"/>
            <a:ext cx="2757612" cy="156966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300" dirty="0">
                <a:latin typeface="HSE Sans" panose="02000000000000000000" pitchFamily="2" charset="0"/>
              </a:rPr>
              <a:t>Если у вас мало данных, то не переживайте. Сделайте несколько крупных цифр и аккуратные подписи к ним, это позволит подать информацию красиво и аккуратно.</a:t>
            </a:r>
          </a:p>
        </p:txBody>
      </p:sp>
      <p:sp>
        <p:nvSpPr>
          <p:cNvPr id="26" name="Текст 35">
            <a:extLst>
              <a:ext uri="{FF2B5EF4-FFF2-40B4-BE49-F238E27FC236}">
                <a16:creationId xmlns:a16="http://schemas.microsoft.com/office/drawing/2014/main" id="{239E188B-2696-8A48-9F8A-36223EEF61E9}"/>
              </a:ext>
            </a:extLst>
          </p:cNvPr>
          <p:cNvSpPr>
            <a:spLocks noGrp="1"/>
          </p:cNvSpPr>
          <p:nvPr>
            <p:ph type="body" sz="quarter" idx="17" hasCustomPrompt="1"/>
          </p:nvPr>
        </p:nvSpPr>
        <p:spPr>
          <a:xfrm>
            <a:off x="7518938" y="4103994"/>
            <a:ext cx="2757612" cy="156966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300" dirty="0">
                <a:latin typeface="HSE Sans" panose="02000000000000000000" pitchFamily="2" charset="0"/>
              </a:rPr>
              <a:t>Если у вас мало данных, то не переживайте. Сделайте несколько крупных цифр и аккуратные подписи к ним, это позволит подать информацию красиво и аккуратно.</a:t>
            </a:r>
          </a:p>
        </p:txBody>
      </p:sp>
      <p:sp>
        <p:nvSpPr>
          <p:cNvPr id="28" name="Текст 27">
            <a:extLst>
              <a:ext uri="{FF2B5EF4-FFF2-40B4-BE49-F238E27FC236}">
                <a16:creationId xmlns:a16="http://schemas.microsoft.com/office/drawing/2014/main" id="{379BF4C6-F899-294C-B88E-8363AFBEEC2A}"/>
              </a:ext>
            </a:extLst>
          </p:cNvPr>
          <p:cNvSpPr>
            <a:spLocks noGrp="1"/>
          </p:cNvSpPr>
          <p:nvPr>
            <p:ph type="body" sz="quarter" idx="18" hasCustomPrompt="1"/>
          </p:nvPr>
        </p:nvSpPr>
        <p:spPr>
          <a:xfrm>
            <a:off x="575076" y="2710235"/>
            <a:ext cx="2758143" cy="1164116"/>
          </a:xfrm>
        </p:spPr>
        <p:txBody>
          <a:bodyPr lIns="0" tIns="0" rIns="0" bIns="0">
            <a:noAutofit/>
          </a:bodyPr>
          <a:lstStyle>
            <a:lvl1pPr marL="0" indent="0">
              <a:buNone/>
              <a:defRPr sz="9600">
                <a:latin typeface="HSE Sans" panose="02000000000000000000" pitchFamily="2" charset="0"/>
              </a:defRPr>
            </a:lvl1pPr>
            <a:lvl2pPr>
              <a:defRPr sz="9600">
                <a:latin typeface="HSE Sans" panose="02000000000000000000" pitchFamily="2" charset="0"/>
              </a:defRPr>
            </a:lvl2pPr>
            <a:lvl3pPr>
              <a:defRPr sz="9600">
                <a:latin typeface="HSE Sans" panose="02000000000000000000" pitchFamily="2" charset="0"/>
              </a:defRPr>
            </a:lvl3pPr>
            <a:lvl4pPr>
              <a:defRPr sz="9600">
                <a:latin typeface="HSE Sans" panose="02000000000000000000" pitchFamily="2" charset="0"/>
              </a:defRPr>
            </a:lvl4pPr>
            <a:lvl5pPr>
              <a:defRPr sz="9600">
                <a:latin typeface="HSE Sans" panose="02000000000000000000" pitchFamily="2" charset="0"/>
              </a:defRPr>
            </a:lvl5pPr>
          </a:lstStyle>
          <a:p>
            <a:pPr lvl="0"/>
            <a:r>
              <a:rPr lang="ru-RU" sz="9600" dirty="0">
                <a:solidFill>
                  <a:srgbClr val="102D69"/>
                </a:solidFill>
                <a:latin typeface="HSE Sans" panose="02000000000000000000" pitchFamily="2" charset="0"/>
              </a:rPr>
              <a:t>152</a:t>
            </a:r>
            <a:endParaRPr lang="ru-RU" dirty="0"/>
          </a:p>
        </p:txBody>
      </p:sp>
      <p:sp>
        <p:nvSpPr>
          <p:cNvPr id="29" name="Текст 27">
            <a:extLst>
              <a:ext uri="{FF2B5EF4-FFF2-40B4-BE49-F238E27FC236}">
                <a16:creationId xmlns:a16="http://schemas.microsoft.com/office/drawing/2014/main" id="{DE7F352B-F6D9-B545-A835-443A55956E74}"/>
              </a:ext>
            </a:extLst>
          </p:cNvPr>
          <p:cNvSpPr>
            <a:spLocks noGrp="1"/>
          </p:cNvSpPr>
          <p:nvPr>
            <p:ph type="body" sz="quarter" idx="19" hasCustomPrompt="1"/>
          </p:nvPr>
        </p:nvSpPr>
        <p:spPr>
          <a:xfrm>
            <a:off x="4047007" y="2710235"/>
            <a:ext cx="2758143" cy="1164116"/>
          </a:xfrm>
        </p:spPr>
        <p:txBody>
          <a:bodyPr lIns="0" tIns="0" rIns="0" bIns="0">
            <a:noAutofit/>
          </a:bodyPr>
          <a:lstStyle>
            <a:lvl1pPr marL="0" indent="0">
              <a:buNone/>
              <a:defRPr sz="9600">
                <a:latin typeface="HSE Sans" panose="02000000000000000000" pitchFamily="2" charset="0"/>
              </a:defRPr>
            </a:lvl1pPr>
            <a:lvl2pPr>
              <a:defRPr sz="9600">
                <a:latin typeface="HSE Sans" panose="02000000000000000000" pitchFamily="2" charset="0"/>
              </a:defRPr>
            </a:lvl2pPr>
            <a:lvl3pPr>
              <a:defRPr sz="9600">
                <a:latin typeface="HSE Sans" panose="02000000000000000000" pitchFamily="2" charset="0"/>
              </a:defRPr>
            </a:lvl3pPr>
            <a:lvl4pPr>
              <a:defRPr sz="9600">
                <a:latin typeface="HSE Sans" panose="02000000000000000000" pitchFamily="2" charset="0"/>
              </a:defRPr>
            </a:lvl4pPr>
            <a:lvl5pPr>
              <a:defRPr sz="9600">
                <a:latin typeface="HSE Sans" panose="02000000000000000000" pitchFamily="2" charset="0"/>
              </a:defRPr>
            </a:lvl5pPr>
          </a:lstStyle>
          <a:p>
            <a:pPr lvl="0"/>
            <a:r>
              <a:rPr lang="ru-RU" sz="9600" dirty="0">
                <a:solidFill>
                  <a:srgbClr val="102D69"/>
                </a:solidFill>
                <a:latin typeface="HSE Sans" panose="02000000000000000000" pitchFamily="2" charset="0"/>
              </a:rPr>
              <a:t>95</a:t>
            </a:r>
            <a:endParaRPr lang="ru-RU" dirty="0"/>
          </a:p>
        </p:txBody>
      </p:sp>
      <p:sp>
        <p:nvSpPr>
          <p:cNvPr id="30" name="Текст 27">
            <a:extLst>
              <a:ext uri="{FF2B5EF4-FFF2-40B4-BE49-F238E27FC236}">
                <a16:creationId xmlns:a16="http://schemas.microsoft.com/office/drawing/2014/main" id="{D1D5AF9F-C1B0-7842-8789-1DB8963D981B}"/>
              </a:ext>
            </a:extLst>
          </p:cNvPr>
          <p:cNvSpPr>
            <a:spLocks noGrp="1"/>
          </p:cNvSpPr>
          <p:nvPr>
            <p:ph type="body" sz="quarter" idx="20" hasCustomPrompt="1"/>
          </p:nvPr>
        </p:nvSpPr>
        <p:spPr>
          <a:xfrm>
            <a:off x="7518938" y="2710235"/>
            <a:ext cx="2758143" cy="1164116"/>
          </a:xfrm>
        </p:spPr>
        <p:txBody>
          <a:bodyPr lIns="0" tIns="0" rIns="0" bIns="0">
            <a:noAutofit/>
          </a:bodyPr>
          <a:lstStyle>
            <a:lvl1pPr marL="0" indent="0">
              <a:buNone/>
              <a:defRPr sz="9600">
                <a:latin typeface="HSE Sans" panose="02000000000000000000" pitchFamily="2" charset="0"/>
              </a:defRPr>
            </a:lvl1pPr>
            <a:lvl2pPr>
              <a:defRPr sz="9600">
                <a:latin typeface="HSE Sans" panose="02000000000000000000" pitchFamily="2" charset="0"/>
              </a:defRPr>
            </a:lvl2pPr>
            <a:lvl3pPr>
              <a:defRPr sz="9600">
                <a:latin typeface="HSE Sans" panose="02000000000000000000" pitchFamily="2" charset="0"/>
              </a:defRPr>
            </a:lvl3pPr>
            <a:lvl4pPr>
              <a:defRPr sz="9600">
                <a:latin typeface="HSE Sans" panose="02000000000000000000" pitchFamily="2" charset="0"/>
              </a:defRPr>
            </a:lvl4pPr>
            <a:lvl5pPr>
              <a:defRPr sz="9600">
                <a:latin typeface="HSE Sans" panose="02000000000000000000" pitchFamily="2" charset="0"/>
              </a:defRPr>
            </a:lvl5pPr>
          </a:lstStyle>
          <a:p>
            <a:pPr lvl="0"/>
            <a:r>
              <a:rPr lang="ru-RU" sz="9600" dirty="0">
                <a:solidFill>
                  <a:srgbClr val="102D69"/>
                </a:solidFill>
                <a:latin typeface="HSE Sans" panose="02000000000000000000" pitchFamily="2" charset="0"/>
              </a:rPr>
              <a:t>284</a:t>
            </a:r>
            <a:endParaRPr lang="ru-RU" dirty="0"/>
          </a:p>
        </p:txBody>
      </p:sp>
    </p:spTree>
    <p:extLst>
      <p:ext uri="{BB962C8B-B14F-4D97-AF65-F5344CB8AC3E}">
        <p14:creationId xmlns:p14="http://schemas.microsoft.com/office/powerpoint/2010/main" val="2057052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Таблица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Icon&#10;&#10;Description automatically generated">
            <a:extLst>
              <a:ext uri="{FF2B5EF4-FFF2-40B4-BE49-F238E27FC236}">
                <a16:creationId xmlns:a16="http://schemas.microsoft.com/office/drawing/2014/main" id="{C5425806-16DD-844E-927C-26E7143A9ED8}"/>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6" name="Straight Connector 19">
            <a:extLst>
              <a:ext uri="{FF2B5EF4-FFF2-40B4-BE49-F238E27FC236}">
                <a16:creationId xmlns:a16="http://schemas.microsoft.com/office/drawing/2014/main" id="{479746FF-3282-DF46-9D7C-D80431604A55}"/>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7" name="Straight Connector 21">
            <a:extLst>
              <a:ext uri="{FF2B5EF4-FFF2-40B4-BE49-F238E27FC236}">
                <a16:creationId xmlns:a16="http://schemas.microsoft.com/office/drawing/2014/main" id="{51B44297-B0E7-D74D-B291-D39A0D468B42}"/>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8" name="Straight Connector 25">
            <a:extLst>
              <a:ext uri="{FF2B5EF4-FFF2-40B4-BE49-F238E27FC236}">
                <a16:creationId xmlns:a16="http://schemas.microsoft.com/office/drawing/2014/main" id="{0EA4A057-F0CB-E04F-B472-4A1ABFB64C66}"/>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64502F5-56EE-354B-A3B1-E79F8B005172}"/>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0" name="Straight Connector 59">
            <a:extLst>
              <a:ext uri="{FF2B5EF4-FFF2-40B4-BE49-F238E27FC236}">
                <a16:creationId xmlns:a16="http://schemas.microsoft.com/office/drawing/2014/main" id="{A80E0956-5C10-CC40-A426-CBD2E0C4158E}"/>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Текст 37">
            <a:extLst>
              <a:ext uri="{FF2B5EF4-FFF2-40B4-BE49-F238E27FC236}">
                <a16:creationId xmlns:a16="http://schemas.microsoft.com/office/drawing/2014/main" id="{6EC59AAD-5962-8D49-BF4D-7DA5D573073E}"/>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2" name="Текст 39">
            <a:extLst>
              <a:ext uri="{FF2B5EF4-FFF2-40B4-BE49-F238E27FC236}">
                <a16:creationId xmlns:a16="http://schemas.microsoft.com/office/drawing/2014/main" id="{49041ACC-EEF4-D34B-A7DE-87B1AF2ED383}"/>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4" name="Текст 39">
            <a:extLst>
              <a:ext uri="{FF2B5EF4-FFF2-40B4-BE49-F238E27FC236}">
                <a16:creationId xmlns:a16="http://schemas.microsoft.com/office/drawing/2014/main" id="{BF93B2CC-81A4-0943-AF6C-C86576792995}"/>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5" name="Текст 22">
            <a:extLst>
              <a:ext uri="{FF2B5EF4-FFF2-40B4-BE49-F238E27FC236}">
                <a16:creationId xmlns:a16="http://schemas.microsoft.com/office/drawing/2014/main" id="{51340CB4-0355-3640-A212-F684523CDCCF}"/>
              </a:ext>
            </a:extLst>
          </p:cNvPr>
          <p:cNvSpPr>
            <a:spLocks noGrp="1"/>
          </p:cNvSpPr>
          <p:nvPr>
            <p:ph type="body" sz="quarter" idx="17" hasCustomPrompt="1"/>
          </p:nvPr>
        </p:nvSpPr>
        <p:spPr>
          <a:xfrm>
            <a:off x="585787" y="1447065"/>
            <a:ext cx="11058065" cy="307778"/>
          </a:xfrm>
        </p:spPr>
        <p:txBody>
          <a:bodyPr lIns="0" tIns="0" rIns="0" bIns="0">
            <a:noAutofit/>
          </a:bodyPr>
          <a:lstStyle>
            <a:lvl1pPr marL="0" indent="0">
              <a:buNone/>
              <a:defRPr sz="1600" b="0" i="0">
                <a:solidFill>
                  <a:srgbClr val="0E2D69"/>
                </a:solidFill>
                <a:latin typeface="HSE Sans" panose="02000000000000000000" pitchFamily="2" charset="0"/>
              </a:defRPr>
            </a:lvl1pPr>
            <a:lvl2pPr>
              <a:defRPr sz="1600" b="0" i="0">
                <a:solidFill>
                  <a:srgbClr val="0E2D69"/>
                </a:solidFill>
                <a:latin typeface="HSE Sans" panose="02000000000000000000" pitchFamily="2" charset="0"/>
              </a:defRPr>
            </a:lvl2pPr>
            <a:lvl3pPr>
              <a:defRPr sz="1600" b="0" i="0">
                <a:solidFill>
                  <a:srgbClr val="0E2D69"/>
                </a:solidFill>
                <a:latin typeface="HSE Sans" panose="02000000000000000000" pitchFamily="2" charset="0"/>
              </a:defRPr>
            </a:lvl3pPr>
            <a:lvl4pPr>
              <a:defRPr sz="1600" b="0" i="0">
                <a:solidFill>
                  <a:srgbClr val="0E2D69"/>
                </a:solidFill>
                <a:latin typeface="HSE Sans" panose="02000000000000000000" pitchFamily="2" charset="0"/>
              </a:defRPr>
            </a:lvl4pPr>
            <a:lvl5pPr>
              <a:defRPr sz="1600" b="0" i="0">
                <a:solidFill>
                  <a:srgbClr val="0E2D69"/>
                </a:solidFill>
                <a:latin typeface="HSE Sans" panose="02000000000000000000" pitchFamily="2" charset="0"/>
              </a:defRPr>
            </a:lvl5pPr>
          </a:lstStyle>
          <a:p>
            <a:r>
              <a:rPr lang="ru-RU" sz="1600" dirty="0">
                <a:solidFill>
                  <a:srgbClr val="102D69"/>
                </a:solidFill>
                <a:latin typeface="HSE Sans" panose="02000000000000000000" pitchFamily="2" charset="0"/>
              </a:rPr>
              <a:t>Название таблицы. Обратите внимание, что название графика набирается меньшим кеглем, чем заголовок (16</a:t>
            </a:r>
            <a:r>
              <a:rPr lang="en-GB" sz="1600" dirty="0" err="1">
                <a:solidFill>
                  <a:srgbClr val="102D69"/>
                </a:solidFill>
                <a:latin typeface="HSE Sans" panose="02000000000000000000" pitchFamily="2" charset="0"/>
              </a:rPr>
              <a:t>pt</a:t>
            </a:r>
            <a:r>
              <a:rPr lang="en-GB" sz="1600" dirty="0">
                <a:solidFill>
                  <a:srgbClr val="102D69"/>
                </a:solidFill>
                <a:latin typeface="HSE Sans" panose="02000000000000000000" pitchFamily="2" charset="0"/>
              </a:rPr>
              <a:t>)</a:t>
            </a:r>
            <a:endParaRPr lang="ru-RU" sz="1600" dirty="0">
              <a:solidFill>
                <a:srgbClr val="102D69"/>
              </a:solidFill>
              <a:latin typeface="HSE Sans" panose="02000000000000000000" pitchFamily="2" charset="0"/>
            </a:endParaRPr>
          </a:p>
        </p:txBody>
      </p:sp>
      <p:sp>
        <p:nvSpPr>
          <p:cNvPr id="17" name="Текст 16">
            <a:extLst>
              <a:ext uri="{FF2B5EF4-FFF2-40B4-BE49-F238E27FC236}">
                <a16:creationId xmlns:a16="http://schemas.microsoft.com/office/drawing/2014/main" id="{8C6F2EA4-CEDC-324C-9C06-8713118041EB}"/>
              </a:ext>
            </a:extLst>
          </p:cNvPr>
          <p:cNvSpPr>
            <a:spLocks noGrp="1"/>
          </p:cNvSpPr>
          <p:nvPr>
            <p:ph type="body" sz="quarter" idx="18" hasCustomPrompt="1"/>
          </p:nvPr>
        </p:nvSpPr>
        <p:spPr>
          <a:xfrm>
            <a:off x="585788" y="5739189"/>
            <a:ext cx="6824303" cy="703205"/>
          </a:xfrm>
        </p:spPr>
        <p:txBody>
          <a:bodyPr lIns="0" tIns="0" rIns="0" bIns="0">
            <a:normAutofit/>
          </a:bodyPr>
          <a:lstStyle>
            <a:lvl1pPr marL="0" marR="0" indent="0" algn="l" defTabSz="914400" rtl="0" eaLnBrk="1" fontAlgn="auto" latinLnBrk="0" hangingPunct="1">
              <a:lnSpc>
                <a:spcPct val="100000"/>
              </a:lnSpc>
              <a:spcBef>
                <a:spcPts val="600"/>
              </a:spcBef>
              <a:spcAft>
                <a:spcPts val="0"/>
              </a:spcAft>
              <a:buClrTx/>
              <a:buSzTx/>
              <a:buFontTx/>
              <a:buNone/>
              <a:tabLst/>
              <a:defRPr sz="1300" b="0" i="0">
                <a:solidFill>
                  <a:srgbClr val="0E2D69"/>
                </a:solidFill>
                <a:latin typeface="HSE Sans" panose="02000000000000000000" pitchFamily="2" charset="0"/>
              </a:defRPr>
            </a:lvl1pPr>
            <a:lvl2pPr>
              <a:defRPr sz="1300" b="0" i="0">
                <a:solidFill>
                  <a:srgbClr val="0E2D69"/>
                </a:solidFill>
                <a:latin typeface="HSE Sans" panose="02000000000000000000" pitchFamily="2" charset="0"/>
              </a:defRPr>
            </a:lvl2pPr>
            <a:lvl3pPr>
              <a:defRPr sz="1300" b="0" i="0">
                <a:solidFill>
                  <a:srgbClr val="0E2D69"/>
                </a:solidFill>
                <a:latin typeface="HSE Sans" panose="02000000000000000000" pitchFamily="2" charset="0"/>
              </a:defRPr>
            </a:lvl3pPr>
            <a:lvl4pPr>
              <a:defRPr sz="1300" b="0" i="0">
                <a:solidFill>
                  <a:srgbClr val="0E2D69"/>
                </a:solidFill>
                <a:latin typeface="HSE Sans" panose="02000000000000000000" pitchFamily="2" charset="0"/>
              </a:defRPr>
            </a:lvl4pPr>
            <a:lvl5pPr>
              <a:defRPr sz="1300" b="0" i="0">
                <a:solidFill>
                  <a:srgbClr val="0E2D69"/>
                </a:solidFill>
                <a:latin typeface="HSE Sans" panose="02000000000000000000" pitchFamily="2" charset="0"/>
              </a:defRPr>
            </a:lvl5p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ru-RU" sz="1300" b="0" dirty="0">
                <a:ln>
                  <a:noFill/>
                </a:ln>
                <a:latin typeface="HSE Sans" panose="02000000000000000000" pitchFamily="2" charset="0"/>
              </a:rPr>
              <a:t>Мы рекомендуем очень аккуратно использовать жирное начертание, старайтесь выделять жирным самое важное. </a:t>
            </a:r>
            <a:r>
              <a:rPr lang="ru-RU" sz="1300" dirty="0">
                <a:latin typeface="HSE Sans" panose="02000000000000000000" pitchFamily="2" charset="0"/>
              </a:rPr>
              <a:t>Также старайтесь не использовать выделение жирным начертанием вместе с заливкой ячеек каким-либо цветом, достаточно и одного акцента.</a:t>
            </a:r>
            <a:endParaRPr lang="en-RU" sz="1300" b="0">
              <a:ln>
                <a:noFill/>
              </a:ln>
              <a:latin typeface="HSE Sans" panose="02000000000000000000" pitchFamily="2" charset="0"/>
            </a:endParaRPr>
          </a:p>
        </p:txBody>
      </p:sp>
      <p:sp>
        <p:nvSpPr>
          <p:cNvPr id="19" name="Таблица 18">
            <a:extLst>
              <a:ext uri="{FF2B5EF4-FFF2-40B4-BE49-F238E27FC236}">
                <a16:creationId xmlns:a16="http://schemas.microsoft.com/office/drawing/2014/main" id="{7B291085-A9B9-D842-B1A7-96258FAF012C}"/>
              </a:ext>
            </a:extLst>
          </p:cNvPr>
          <p:cNvSpPr>
            <a:spLocks noGrp="1"/>
          </p:cNvSpPr>
          <p:nvPr>
            <p:ph type="tbl" sz="quarter" idx="19"/>
          </p:nvPr>
        </p:nvSpPr>
        <p:spPr>
          <a:xfrm>
            <a:off x="585787" y="1984076"/>
            <a:ext cx="11058527" cy="3519576"/>
          </a:xfrm>
        </p:spPr>
        <p:txBody>
          <a:bodyPr/>
          <a:lstStyle/>
          <a:p>
            <a:endParaRPr lang="ru-RU"/>
          </a:p>
        </p:txBody>
      </p:sp>
    </p:spTree>
    <p:extLst>
      <p:ext uri="{BB962C8B-B14F-4D97-AF65-F5344CB8AC3E}">
        <p14:creationId xmlns:p14="http://schemas.microsoft.com/office/powerpoint/2010/main" val="2440160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Таблица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4" descr="Icon&#10;&#10;Description automatically generated">
            <a:extLst>
              <a:ext uri="{FF2B5EF4-FFF2-40B4-BE49-F238E27FC236}">
                <a16:creationId xmlns:a16="http://schemas.microsoft.com/office/drawing/2014/main" id="{259ABC72-D738-1143-BF2A-D85AE9A4F73B}"/>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9" name="Straight Connector 19">
            <a:extLst>
              <a:ext uri="{FF2B5EF4-FFF2-40B4-BE49-F238E27FC236}">
                <a16:creationId xmlns:a16="http://schemas.microsoft.com/office/drawing/2014/main" id="{237A1E42-2FC3-8841-8C41-992C5BC2368D}"/>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1">
            <a:extLst>
              <a:ext uri="{FF2B5EF4-FFF2-40B4-BE49-F238E27FC236}">
                <a16:creationId xmlns:a16="http://schemas.microsoft.com/office/drawing/2014/main" id="{47503EA0-3883-E24D-9EB8-7B6175182929}"/>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1" name="Straight Connector 25">
            <a:extLst>
              <a:ext uri="{FF2B5EF4-FFF2-40B4-BE49-F238E27FC236}">
                <a16:creationId xmlns:a16="http://schemas.microsoft.com/office/drawing/2014/main" id="{E0144DF2-9891-324D-B34E-AFA025FBCBF9}"/>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33F65D6-1072-F140-B6A5-758D7B595A92}"/>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3" name="Straight Connector 59">
            <a:extLst>
              <a:ext uri="{FF2B5EF4-FFF2-40B4-BE49-F238E27FC236}">
                <a16:creationId xmlns:a16="http://schemas.microsoft.com/office/drawing/2014/main" id="{5F1F09D4-22FA-7B4B-9488-F8FDDCC2D447}"/>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4" name="Текст 37">
            <a:extLst>
              <a:ext uri="{FF2B5EF4-FFF2-40B4-BE49-F238E27FC236}">
                <a16:creationId xmlns:a16="http://schemas.microsoft.com/office/drawing/2014/main" id="{44D0326E-FD7A-3541-A998-62A1C30E2738}"/>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5" name="Текст 39">
            <a:extLst>
              <a:ext uri="{FF2B5EF4-FFF2-40B4-BE49-F238E27FC236}">
                <a16:creationId xmlns:a16="http://schemas.microsoft.com/office/drawing/2014/main" id="{279CCCA0-F959-5245-8321-106D3C5E837D}"/>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7" name="Текст 39">
            <a:extLst>
              <a:ext uri="{FF2B5EF4-FFF2-40B4-BE49-F238E27FC236}">
                <a16:creationId xmlns:a16="http://schemas.microsoft.com/office/drawing/2014/main" id="{8B839C6B-8494-8841-9714-4C8F710F8400}"/>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8" name="Текст 22">
            <a:extLst>
              <a:ext uri="{FF2B5EF4-FFF2-40B4-BE49-F238E27FC236}">
                <a16:creationId xmlns:a16="http://schemas.microsoft.com/office/drawing/2014/main" id="{4D940599-2B77-CE47-91E6-CDB51ADE1840}"/>
              </a:ext>
            </a:extLst>
          </p:cNvPr>
          <p:cNvSpPr>
            <a:spLocks noGrp="1"/>
          </p:cNvSpPr>
          <p:nvPr>
            <p:ph type="body" sz="quarter" idx="17" hasCustomPrompt="1"/>
          </p:nvPr>
        </p:nvSpPr>
        <p:spPr>
          <a:xfrm>
            <a:off x="585787" y="1447064"/>
            <a:ext cx="7617877" cy="537011"/>
          </a:xfrm>
        </p:spPr>
        <p:txBody>
          <a:bodyPr lIns="0" tIns="0" rIns="0" bIns="0">
            <a:noAutofit/>
          </a:bodyPr>
          <a:lstStyle>
            <a:lvl1pPr marL="0" indent="0">
              <a:buNone/>
              <a:defRPr sz="1600" b="0" i="0">
                <a:solidFill>
                  <a:srgbClr val="0E2D69"/>
                </a:solidFill>
                <a:latin typeface="HSE Sans" panose="02000000000000000000" pitchFamily="2" charset="0"/>
              </a:defRPr>
            </a:lvl1pPr>
            <a:lvl2pPr>
              <a:defRPr sz="1600" b="0" i="0">
                <a:solidFill>
                  <a:srgbClr val="0E2D69"/>
                </a:solidFill>
                <a:latin typeface="HSE Sans" panose="02000000000000000000" pitchFamily="2" charset="0"/>
              </a:defRPr>
            </a:lvl2pPr>
            <a:lvl3pPr>
              <a:defRPr sz="1600" b="0" i="0">
                <a:solidFill>
                  <a:srgbClr val="0E2D69"/>
                </a:solidFill>
                <a:latin typeface="HSE Sans" panose="02000000000000000000" pitchFamily="2" charset="0"/>
              </a:defRPr>
            </a:lvl3pPr>
            <a:lvl4pPr>
              <a:defRPr sz="1600" b="0" i="0">
                <a:solidFill>
                  <a:srgbClr val="0E2D69"/>
                </a:solidFill>
                <a:latin typeface="HSE Sans" panose="02000000000000000000" pitchFamily="2" charset="0"/>
              </a:defRPr>
            </a:lvl4pPr>
            <a:lvl5pPr>
              <a:defRPr sz="1600" b="0" i="0">
                <a:solidFill>
                  <a:srgbClr val="0E2D69"/>
                </a:solidFill>
                <a:latin typeface="HSE Sans" panose="02000000000000000000" pitchFamily="2" charset="0"/>
              </a:defRPr>
            </a:lvl5pPr>
          </a:lstStyle>
          <a:p>
            <a:r>
              <a:rPr lang="ru-RU" sz="1600" dirty="0">
                <a:solidFill>
                  <a:srgbClr val="102D69"/>
                </a:solidFill>
                <a:latin typeface="HSE Sans" panose="02000000000000000000" pitchFamily="2" charset="0"/>
              </a:rPr>
              <a:t>Название таблицы. Обратите внимание, что название графика набирается меньшим кеглем, чем заголовок (16</a:t>
            </a:r>
            <a:r>
              <a:rPr lang="en-GB" sz="1600" dirty="0" err="1">
                <a:solidFill>
                  <a:srgbClr val="102D69"/>
                </a:solidFill>
                <a:latin typeface="HSE Sans" panose="02000000000000000000" pitchFamily="2" charset="0"/>
              </a:rPr>
              <a:t>pt</a:t>
            </a:r>
            <a:r>
              <a:rPr lang="en-GB" sz="1600" dirty="0">
                <a:solidFill>
                  <a:srgbClr val="102D69"/>
                </a:solidFill>
                <a:latin typeface="HSE Sans" panose="02000000000000000000" pitchFamily="2" charset="0"/>
              </a:rPr>
              <a:t>)</a:t>
            </a:r>
            <a:endParaRPr lang="ru-RU" sz="1600" dirty="0">
              <a:solidFill>
                <a:srgbClr val="102D69"/>
              </a:solidFill>
              <a:latin typeface="HSE Sans" panose="02000000000000000000" pitchFamily="2" charset="0"/>
            </a:endParaRPr>
          </a:p>
        </p:txBody>
      </p:sp>
      <p:sp>
        <p:nvSpPr>
          <p:cNvPr id="19" name="Текст 16">
            <a:extLst>
              <a:ext uri="{FF2B5EF4-FFF2-40B4-BE49-F238E27FC236}">
                <a16:creationId xmlns:a16="http://schemas.microsoft.com/office/drawing/2014/main" id="{A7333712-9DED-4F4B-B209-2F13075EDB3F}"/>
              </a:ext>
            </a:extLst>
          </p:cNvPr>
          <p:cNvSpPr>
            <a:spLocks noGrp="1"/>
          </p:cNvSpPr>
          <p:nvPr>
            <p:ph type="body" sz="quarter" idx="18" hasCustomPrompt="1"/>
          </p:nvPr>
        </p:nvSpPr>
        <p:spPr>
          <a:xfrm>
            <a:off x="585788" y="5739189"/>
            <a:ext cx="6824303" cy="703205"/>
          </a:xfrm>
        </p:spPr>
        <p:txBody>
          <a:bodyPr lIns="0" tIns="0" rIns="0" bIns="0">
            <a:normAutofit/>
          </a:bodyPr>
          <a:lstStyle>
            <a:lvl1pPr marL="0" marR="0" indent="0" algn="l" defTabSz="914400" rtl="0" eaLnBrk="1" fontAlgn="auto" latinLnBrk="0" hangingPunct="1">
              <a:lnSpc>
                <a:spcPct val="100000"/>
              </a:lnSpc>
              <a:spcBef>
                <a:spcPts val="600"/>
              </a:spcBef>
              <a:spcAft>
                <a:spcPts val="0"/>
              </a:spcAft>
              <a:buClrTx/>
              <a:buSzTx/>
              <a:buFontTx/>
              <a:buNone/>
              <a:tabLst/>
              <a:defRPr sz="1300" b="0" i="0">
                <a:solidFill>
                  <a:srgbClr val="0E2D69"/>
                </a:solidFill>
                <a:latin typeface="HSE Sans" panose="02000000000000000000" pitchFamily="2" charset="0"/>
              </a:defRPr>
            </a:lvl1pPr>
            <a:lvl2pPr>
              <a:defRPr sz="1300" b="0" i="0">
                <a:solidFill>
                  <a:srgbClr val="0E2D69"/>
                </a:solidFill>
                <a:latin typeface="HSE Sans" panose="02000000000000000000" pitchFamily="2" charset="0"/>
              </a:defRPr>
            </a:lvl2pPr>
            <a:lvl3pPr>
              <a:defRPr sz="1300" b="0" i="0">
                <a:solidFill>
                  <a:srgbClr val="0E2D69"/>
                </a:solidFill>
                <a:latin typeface="HSE Sans" panose="02000000000000000000" pitchFamily="2" charset="0"/>
              </a:defRPr>
            </a:lvl3pPr>
            <a:lvl4pPr>
              <a:defRPr sz="1300" b="0" i="0">
                <a:solidFill>
                  <a:srgbClr val="0E2D69"/>
                </a:solidFill>
                <a:latin typeface="HSE Sans" panose="02000000000000000000" pitchFamily="2" charset="0"/>
              </a:defRPr>
            </a:lvl4pPr>
            <a:lvl5pPr>
              <a:defRPr sz="1300" b="0" i="0">
                <a:solidFill>
                  <a:srgbClr val="0E2D69"/>
                </a:solidFill>
                <a:latin typeface="HSE Sans" panose="02000000000000000000" pitchFamily="2" charset="0"/>
              </a:defRPr>
            </a:lvl5p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ru-RU" sz="1300" b="0" dirty="0">
                <a:ln>
                  <a:noFill/>
                </a:ln>
                <a:latin typeface="HSE Sans" panose="02000000000000000000" pitchFamily="2" charset="0"/>
              </a:rPr>
              <a:t>Мы рекомендуем очень аккуратно использовать жирное начертание, старайтесь выделять жирным самое важное. </a:t>
            </a:r>
            <a:r>
              <a:rPr lang="ru-RU" sz="1300" dirty="0">
                <a:latin typeface="HSE Sans" panose="02000000000000000000" pitchFamily="2" charset="0"/>
              </a:rPr>
              <a:t>Также старайтесь не использовать выделение жирным начертанием вместе с заливкой ячеек каким-либо цветом, достаточно и одного акцента.</a:t>
            </a:r>
            <a:endParaRPr lang="en-RU" sz="1300" b="0">
              <a:ln>
                <a:noFill/>
              </a:ln>
              <a:latin typeface="HSE Sans" panose="02000000000000000000" pitchFamily="2" charset="0"/>
            </a:endParaRPr>
          </a:p>
        </p:txBody>
      </p:sp>
      <p:sp>
        <p:nvSpPr>
          <p:cNvPr id="20" name="Таблица 18">
            <a:extLst>
              <a:ext uri="{FF2B5EF4-FFF2-40B4-BE49-F238E27FC236}">
                <a16:creationId xmlns:a16="http://schemas.microsoft.com/office/drawing/2014/main" id="{DD467C42-8209-B740-8419-DBB6A6F7D5EE}"/>
              </a:ext>
            </a:extLst>
          </p:cNvPr>
          <p:cNvSpPr>
            <a:spLocks noGrp="1"/>
          </p:cNvSpPr>
          <p:nvPr>
            <p:ph type="tbl" sz="quarter" idx="19"/>
          </p:nvPr>
        </p:nvSpPr>
        <p:spPr>
          <a:xfrm>
            <a:off x="585787" y="2208362"/>
            <a:ext cx="7617895" cy="3295290"/>
          </a:xfrm>
        </p:spPr>
        <p:txBody>
          <a:bodyPr/>
          <a:lstStyle/>
          <a:p>
            <a:endParaRPr lang="ru-RU"/>
          </a:p>
        </p:txBody>
      </p:sp>
      <p:sp>
        <p:nvSpPr>
          <p:cNvPr id="21" name="Текст 35">
            <a:extLst>
              <a:ext uri="{FF2B5EF4-FFF2-40B4-BE49-F238E27FC236}">
                <a16:creationId xmlns:a16="http://schemas.microsoft.com/office/drawing/2014/main" id="{B4309850-76EA-224C-A9E2-B6BBDBF99DE2}"/>
              </a:ext>
            </a:extLst>
          </p:cNvPr>
          <p:cNvSpPr>
            <a:spLocks noGrp="1"/>
          </p:cNvSpPr>
          <p:nvPr>
            <p:ph type="body" sz="quarter" idx="12" hasCustomPrompt="1"/>
          </p:nvPr>
        </p:nvSpPr>
        <p:spPr>
          <a:xfrm>
            <a:off x="8686807" y="2208363"/>
            <a:ext cx="2930666" cy="2570672"/>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GB" sz="1300" dirty="0">
                <a:latin typeface="HSE Sans" panose="02000000000000000000" pitchFamily="2" charset="0"/>
              </a:rPr>
              <a:t>Lorem ipsum </a:t>
            </a:r>
            <a:r>
              <a:rPr lang="en-GB" sz="1300" dirty="0" err="1">
                <a:latin typeface="HSE Sans" panose="02000000000000000000" pitchFamily="2" charset="0"/>
              </a:rPr>
              <a:t>dolor</a:t>
            </a:r>
            <a:r>
              <a:rPr lang="en-GB" sz="1300" dirty="0">
                <a:latin typeface="HSE Sans" panose="02000000000000000000" pitchFamily="2" charset="0"/>
              </a:rPr>
              <a:t> sit </a:t>
            </a:r>
            <a:r>
              <a:rPr lang="en-GB" sz="1300" dirty="0" err="1">
                <a:latin typeface="HSE Sans" panose="02000000000000000000" pitchFamily="2" charset="0"/>
              </a:rPr>
              <a:t>amet</a:t>
            </a:r>
            <a:r>
              <a:rPr lang="en-GB" sz="1300" dirty="0">
                <a:latin typeface="HSE Sans" panose="02000000000000000000" pitchFamily="2" charset="0"/>
              </a:rPr>
              <a:t>, </a:t>
            </a:r>
            <a:r>
              <a:rPr lang="en-GB" sz="1300" dirty="0" err="1">
                <a:latin typeface="HSE Sans" panose="02000000000000000000" pitchFamily="2" charset="0"/>
              </a:rPr>
              <a:t>consectetur</a:t>
            </a:r>
            <a:r>
              <a:rPr lang="en-GB" sz="1300" dirty="0">
                <a:latin typeface="HSE Sans" panose="02000000000000000000" pitchFamily="2" charset="0"/>
              </a:rPr>
              <a:t> </a:t>
            </a:r>
            <a:r>
              <a:rPr lang="en-GB" sz="1300" dirty="0" err="1">
                <a:latin typeface="HSE Sans" panose="02000000000000000000" pitchFamily="2" charset="0"/>
              </a:rPr>
              <a:t>adipiscing</a:t>
            </a:r>
            <a:r>
              <a:rPr lang="en-GB" sz="1300" dirty="0">
                <a:latin typeface="HSE Sans" panose="02000000000000000000" pitchFamily="2" charset="0"/>
              </a:rPr>
              <a:t> </a:t>
            </a:r>
            <a:r>
              <a:rPr lang="en-GB" sz="1300" dirty="0" err="1">
                <a:latin typeface="HSE Sans" panose="02000000000000000000" pitchFamily="2" charset="0"/>
              </a:rPr>
              <a:t>elit</a:t>
            </a:r>
            <a:r>
              <a:rPr lang="en-GB" sz="1300" dirty="0">
                <a:latin typeface="HSE Sans" panose="02000000000000000000" pitchFamily="2" charset="0"/>
              </a:rPr>
              <a:t>, </a:t>
            </a:r>
            <a:r>
              <a:rPr lang="en-GB" sz="1300" dirty="0" err="1">
                <a:latin typeface="HSE Sans" panose="02000000000000000000" pitchFamily="2" charset="0"/>
              </a:rPr>
              <a:t>sed</a:t>
            </a:r>
            <a:r>
              <a:rPr lang="en-GB" sz="1300" dirty="0">
                <a:latin typeface="HSE Sans" panose="02000000000000000000" pitchFamily="2" charset="0"/>
              </a:rPr>
              <a:t> do </a:t>
            </a:r>
            <a:r>
              <a:rPr lang="en-GB" sz="1300" dirty="0" err="1">
                <a:latin typeface="HSE Sans" panose="02000000000000000000" pitchFamily="2" charset="0"/>
              </a:rPr>
              <a:t>eiusmod</a:t>
            </a:r>
            <a:r>
              <a:rPr lang="en-GB" sz="1300" dirty="0">
                <a:latin typeface="HSE Sans" panose="02000000000000000000" pitchFamily="2" charset="0"/>
              </a:rPr>
              <a:t> </a:t>
            </a:r>
            <a:r>
              <a:rPr lang="en-GB" sz="1300" dirty="0" err="1">
                <a:latin typeface="HSE Sans" panose="02000000000000000000" pitchFamily="2" charset="0"/>
              </a:rPr>
              <a:t>tempor</a:t>
            </a:r>
            <a:r>
              <a:rPr lang="en-GB" sz="1300" dirty="0">
                <a:latin typeface="HSE Sans" panose="02000000000000000000" pitchFamily="2" charset="0"/>
              </a:rPr>
              <a:t> </a:t>
            </a:r>
            <a:r>
              <a:rPr lang="en-GB" sz="1300" dirty="0" err="1">
                <a:latin typeface="HSE Sans" panose="02000000000000000000" pitchFamily="2" charset="0"/>
              </a:rPr>
              <a:t>incididunt</a:t>
            </a:r>
            <a:r>
              <a:rPr lang="en-GB" sz="1300" dirty="0">
                <a:latin typeface="HSE Sans" panose="02000000000000000000" pitchFamily="2" charset="0"/>
              </a:rPr>
              <a:t>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labore</a:t>
            </a:r>
            <a:r>
              <a:rPr lang="en-GB" sz="1300" dirty="0">
                <a:latin typeface="HSE Sans" panose="02000000000000000000" pitchFamily="2" charset="0"/>
              </a:rPr>
              <a:t> et dolore magna </a:t>
            </a:r>
            <a:r>
              <a:rPr lang="en-GB" sz="1300" dirty="0" err="1">
                <a:latin typeface="HSE Sans" panose="02000000000000000000" pitchFamily="2" charset="0"/>
              </a:rPr>
              <a:t>aliqua</a:t>
            </a:r>
            <a:r>
              <a:rPr lang="en-GB" sz="1300" dirty="0">
                <a:latin typeface="HSE Sans" panose="02000000000000000000" pitchFamily="2" charset="0"/>
              </a:rPr>
              <a:t>. Ut </a:t>
            </a:r>
            <a:r>
              <a:rPr lang="en-GB" sz="1300" dirty="0" err="1">
                <a:latin typeface="HSE Sans" panose="02000000000000000000" pitchFamily="2" charset="0"/>
              </a:rPr>
              <a:t>enim</a:t>
            </a:r>
            <a:r>
              <a:rPr lang="en-GB" sz="1300" dirty="0">
                <a:latin typeface="HSE Sans" panose="02000000000000000000" pitchFamily="2" charset="0"/>
              </a:rPr>
              <a:t> ad minim </a:t>
            </a:r>
            <a:r>
              <a:rPr lang="en-GB" sz="1300" dirty="0" err="1">
                <a:latin typeface="HSE Sans" panose="02000000000000000000" pitchFamily="2" charset="0"/>
              </a:rPr>
              <a:t>veniam</a:t>
            </a:r>
            <a:r>
              <a:rPr lang="en-GB" sz="1300" dirty="0">
                <a:latin typeface="HSE Sans" panose="02000000000000000000" pitchFamily="2" charset="0"/>
              </a:rPr>
              <a:t>, </a:t>
            </a:r>
            <a:r>
              <a:rPr lang="en-GB" sz="1300" dirty="0" err="1">
                <a:latin typeface="HSE Sans" panose="02000000000000000000" pitchFamily="2" charset="0"/>
              </a:rPr>
              <a:t>quis</a:t>
            </a:r>
            <a:r>
              <a:rPr lang="en-GB" sz="1300" dirty="0">
                <a:latin typeface="HSE Sans" panose="02000000000000000000" pitchFamily="2" charset="0"/>
              </a:rPr>
              <a:t> </a:t>
            </a:r>
            <a:r>
              <a:rPr lang="en-GB" sz="1300" dirty="0" err="1">
                <a:latin typeface="HSE Sans" panose="02000000000000000000" pitchFamily="2" charset="0"/>
              </a:rPr>
              <a:t>nostrud</a:t>
            </a:r>
            <a:r>
              <a:rPr lang="en-GB" sz="1300" dirty="0">
                <a:latin typeface="HSE Sans" panose="02000000000000000000" pitchFamily="2" charset="0"/>
              </a:rPr>
              <a:t> exercitation </a:t>
            </a:r>
            <a:r>
              <a:rPr lang="en-GB" sz="1300" dirty="0" err="1">
                <a:latin typeface="HSE Sans" panose="02000000000000000000" pitchFamily="2" charset="0"/>
              </a:rPr>
              <a:t>ullamco</a:t>
            </a:r>
            <a:r>
              <a:rPr lang="en-GB" sz="1300" dirty="0">
                <a:latin typeface="HSE Sans" panose="02000000000000000000" pitchFamily="2" charset="0"/>
              </a:rPr>
              <a:t> </a:t>
            </a:r>
            <a:r>
              <a:rPr lang="en-GB" sz="1300" dirty="0" err="1">
                <a:latin typeface="HSE Sans" panose="02000000000000000000" pitchFamily="2" charset="0"/>
              </a:rPr>
              <a:t>laboris</a:t>
            </a:r>
            <a:r>
              <a:rPr lang="en-GB" sz="1300" dirty="0">
                <a:latin typeface="HSE Sans" panose="02000000000000000000" pitchFamily="2" charset="0"/>
              </a:rPr>
              <a:t> nisi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aliquip</a:t>
            </a:r>
            <a:r>
              <a:rPr lang="en-GB" sz="1300" dirty="0">
                <a:latin typeface="HSE Sans" panose="02000000000000000000" pitchFamily="2" charset="0"/>
              </a:rPr>
              <a:t> ex </a:t>
            </a:r>
            <a:r>
              <a:rPr lang="en-GB" sz="1300" dirty="0" err="1">
                <a:latin typeface="HSE Sans" panose="02000000000000000000" pitchFamily="2" charset="0"/>
              </a:rPr>
              <a:t>ea</a:t>
            </a:r>
            <a:r>
              <a:rPr lang="en-GB" sz="1300" dirty="0">
                <a:latin typeface="HSE Sans" panose="02000000000000000000" pitchFamily="2" charset="0"/>
              </a:rPr>
              <a:t> </a:t>
            </a:r>
            <a:r>
              <a:rPr lang="en-GB" sz="1300" dirty="0" err="1">
                <a:latin typeface="HSE Sans" panose="02000000000000000000" pitchFamily="2" charset="0"/>
              </a:rPr>
              <a:t>commodo</a:t>
            </a:r>
            <a:r>
              <a:rPr lang="en-GB" sz="1300" dirty="0">
                <a:latin typeface="HSE Sans" panose="02000000000000000000" pitchFamily="2" charset="0"/>
              </a:rPr>
              <a:t> </a:t>
            </a:r>
            <a:r>
              <a:rPr lang="en-GB" sz="1300" dirty="0" err="1">
                <a:latin typeface="HSE Sans" panose="02000000000000000000" pitchFamily="2" charset="0"/>
              </a:rPr>
              <a:t>consequat</a:t>
            </a:r>
            <a:r>
              <a:rPr lang="en-GB" sz="1300" dirty="0">
                <a:latin typeface="HSE Sans" panose="02000000000000000000" pitchFamily="2" charset="0"/>
              </a:rPr>
              <a:t>. Duis </a:t>
            </a:r>
            <a:r>
              <a:rPr lang="en-GB" sz="1300" dirty="0" err="1">
                <a:latin typeface="HSE Sans" panose="02000000000000000000" pitchFamily="2" charset="0"/>
              </a:rPr>
              <a:t>aute</a:t>
            </a:r>
            <a:r>
              <a:rPr lang="en-GB" sz="1300" dirty="0">
                <a:latin typeface="HSE Sans" panose="02000000000000000000" pitchFamily="2" charset="0"/>
              </a:rPr>
              <a:t> </a:t>
            </a:r>
            <a:r>
              <a:rPr lang="en-GB" sz="1300" dirty="0" err="1">
                <a:latin typeface="HSE Sans" panose="02000000000000000000" pitchFamily="2" charset="0"/>
              </a:rPr>
              <a:t>irure</a:t>
            </a:r>
            <a:r>
              <a:rPr lang="en-GB" sz="1300" dirty="0">
                <a:latin typeface="HSE Sans" panose="02000000000000000000" pitchFamily="2" charset="0"/>
              </a:rPr>
              <a:t> </a:t>
            </a:r>
            <a:r>
              <a:rPr lang="en-GB" sz="1300" dirty="0" err="1">
                <a:latin typeface="HSE Sans" panose="02000000000000000000" pitchFamily="2" charset="0"/>
              </a:rPr>
              <a:t>dolor</a:t>
            </a:r>
            <a:r>
              <a:rPr lang="en-GB" sz="1300" dirty="0">
                <a:latin typeface="HSE Sans" panose="02000000000000000000" pitchFamily="2" charset="0"/>
              </a:rPr>
              <a:t> in </a:t>
            </a:r>
            <a:r>
              <a:rPr lang="en-GB" sz="1300" dirty="0" err="1">
                <a:latin typeface="HSE Sans" panose="02000000000000000000" pitchFamily="2" charset="0"/>
              </a:rPr>
              <a:t>reprehenderit</a:t>
            </a:r>
            <a:r>
              <a:rPr lang="en-GB" sz="1300" dirty="0">
                <a:latin typeface="HSE Sans" panose="02000000000000000000" pitchFamily="2" charset="0"/>
              </a:rPr>
              <a:t> in </a:t>
            </a:r>
            <a:r>
              <a:rPr lang="en-GB" sz="1300" dirty="0" err="1">
                <a:latin typeface="HSE Sans" panose="02000000000000000000" pitchFamily="2" charset="0"/>
              </a:rPr>
              <a:t>voluptate</a:t>
            </a:r>
            <a:r>
              <a:rPr lang="en-GB" sz="1300" dirty="0">
                <a:latin typeface="HSE Sans" panose="02000000000000000000" pitchFamily="2" charset="0"/>
              </a:rPr>
              <a:t> </a:t>
            </a:r>
            <a:r>
              <a:rPr lang="en-GB" sz="1300" dirty="0" err="1">
                <a:latin typeface="HSE Sans" panose="02000000000000000000" pitchFamily="2" charset="0"/>
              </a:rPr>
              <a:t>velit</a:t>
            </a:r>
            <a:r>
              <a:rPr lang="en-GB" sz="1300" dirty="0">
                <a:latin typeface="HSE Sans" panose="02000000000000000000" pitchFamily="2" charset="0"/>
              </a:rPr>
              <a:t> </a:t>
            </a:r>
            <a:r>
              <a:rPr lang="en-GB" sz="1300" dirty="0" err="1">
                <a:latin typeface="HSE Sans" panose="02000000000000000000" pitchFamily="2" charset="0"/>
              </a:rPr>
              <a:t>esse</a:t>
            </a:r>
            <a:r>
              <a:rPr lang="en-GB" sz="1300" dirty="0">
                <a:latin typeface="HSE Sans" panose="02000000000000000000" pitchFamily="2" charset="0"/>
              </a:rPr>
              <a:t> </a:t>
            </a:r>
            <a:r>
              <a:rPr lang="en-GB" sz="1300" dirty="0" err="1">
                <a:latin typeface="HSE Sans" panose="02000000000000000000" pitchFamily="2" charset="0"/>
              </a:rPr>
              <a:t>cillum</a:t>
            </a:r>
            <a:r>
              <a:rPr lang="en-GB" sz="1300" dirty="0">
                <a:latin typeface="HSE Sans" panose="02000000000000000000" pitchFamily="2" charset="0"/>
              </a:rPr>
              <a:t> dolore </a:t>
            </a:r>
            <a:r>
              <a:rPr lang="en-GB" sz="1300" dirty="0" err="1">
                <a:latin typeface="HSE Sans" panose="02000000000000000000" pitchFamily="2" charset="0"/>
              </a:rPr>
              <a:t>eu</a:t>
            </a:r>
            <a:r>
              <a:rPr lang="en-GB" sz="1300" dirty="0">
                <a:latin typeface="HSE Sans" panose="02000000000000000000" pitchFamily="2" charset="0"/>
              </a:rPr>
              <a:t> </a:t>
            </a:r>
            <a:r>
              <a:rPr lang="en-GB" sz="1300" dirty="0" err="1">
                <a:latin typeface="HSE Sans" panose="02000000000000000000" pitchFamily="2" charset="0"/>
              </a:rPr>
              <a:t>fugiat</a:t>
            </a:r>
            <a:r>
              <a:rPr lang="en-GB" sz="1300" dirty="0">
                <a:latin typeface="HSE Sans" panose="02000000000000000000" pitchFamily="2" charset="0"/>
              </a:rPr>
              <a:t> </a:t>
            </a:r>
            <a:r>
              <a:rPr lang="en-GB" sz="1300" dirty="0" err="1">
                <a:latin typeface="HSE Sans" panose="02000000000000000000" pitchFamily="2" charset="0"/>
              </a:rPr>
              <a:t>nulla</a:t>
            </a:r>
            <a:r>
              <a:rPr lang="en-GB" sz="1300" dirty="0">
                <a:latin typeface="HSE Sans" panose="02000000000000000000" pitchFamily="2" charset="0"/>
              </a:rPr>
              <a:t> </a:t>
            </a:r>
            <a:r>
              <a:rPr lang="en-GB" sz="1300" dirty="0" err="1">
                <a:latin typeface="HSE Sans" panose="02000000000000000000" pitchFamily="2" charset="0"/>
              </a:rPr>
              <a:t>pariatur</a:t>
            </a:r>
            <a:r>
              <a:rPr lang="en-GB" sz="1300" dirty="0">
                <a:latin typeface="HSE Sans" panose="02000000000000000000" pitchFamily="2" charset="0"/>
              </a:rPr>
              <a:t>. </a:t>
            </a:r>
            <a:r>
              <a:rPr lang="en-GB" sz="1300" dirty="0" err="1">
                <a:latin typeface="HSE Sans" panose="02000000000000000000" pitchFamily="2" charset="0"/>
              </a:rPr>
              <a:t>Excepteur</a:t>
            </a:r>
            <a:r>
              <a:rPr lang="en-GB" sz="1300" dirty="0">
                <a:latin typeface="HSE Sans" panose="02000000000000000000" pitchFamily="2" charset="0"/>
              </a:rPr>
              <a:t> </a:t>
            </a:r>
            <a:r>
              <a:rPr lang="en-GB" sz="1300" dirty="0" err="1">
                <a:latin typeface="HSE Sans" panose="02000000000000000000" pitchFamily="2" charset="0"/>
              </a:rPr>
              <a:t>sint</a:t>
            </a:r>
            <a:r>
              <a:rPr lang="en-GB" sz="1300" dirty="0">
                <a:latin typeface="HSE Sans" panose="02000000000000000000" pitchFamily="2" charset="0"/>
              </a:rPr>
              <a:t> </a:t>
            </a:r>
            <a:r>
              <a:rPr lang="en-GB" sz="1300" dirty="0" err="1">
                <a:latin typeface="HSE Sans" panose="02000000000000000000" pitchFamily="2" charset="0"/>
              </a:rPr>
              <a:t>occaecat</a:t>
            </a:r>
            <a:r>
              <a:rPr lang="en-GB" sz="1300" dirty="0">
                <a:latin typeface="HSE Sans" panose="02000000000000000000" pitchFamily="2" charset="0"/>
              </a:rPr>
              <a:t> </a:t>
            </a:r>
            <a:r>
              <a:rPr lang="en-GB" sz="1300" dirty="0" err="1">
                <a:latin typeface="HSE Sans" panose="02000000000000000000" pitchFamily="2" charset="0"/>
              </a:rPr>
              <a:t>cupidatat</a:t>
            </a:r>
            <a:r>
              <a:rPr lang="en-GB" sz="1300" dirty="0">
                <a:latin typeface="HSE Sans" panose="02000000000000000000" pitchFamily="2" charset="0"/>
              </a:rPr>
              <a:t> non </a:t>
            </a:r>
            <a:r>
              <a:rPr lang="en-GB" sz="1300" dirty="0" err="1">
                <a:latin typeface="HSE Sans" panose="02000000000000000000" pitchFamily="2" charset="0"/>
              </a:rPr>
              <a:t>proident</a:t>
            </a:r>
            <a:r>
              <a:rPr lang="en-GB" sz="1300" dirty="0">
                <a:latin typeface="HSE Sans" panose="02000000000000000000" pitchFamily="2" charset="0"/>
              </a:rPr>
              <a:t>, sunt in culpa qui </a:t>
            </a:r>
            <a:r>
              <a:rPr lang="en-GB" sz="1300" dirty="0" err="1">
                <a:latin typeface="HSE Sans" panose="02000000000000000000" pitchFamily="2" charset="0"/>
              </a:rPr>
              <a:t>officia</a:t>
            </a:r>
            <a:r>
              <a:rPr lang="en-GB" sz="1300" dirty="0">
                <a:latin typeface="HSE Sans" panose="02000000000000000000" pitchFamily="2" charset="0"/>
              </a:rPr>
              <a:t> </a:t>
            </a:r>
            <a:r>
              <a:rPr lang="en-GB" sz="1300" dirty="0" err="1">
                <a:latin typeface="HSE Sans" panose="02000000000000000000" pitchFamily="2" charset="0"/>
              </a:rPr>
              <a:t>deserunt</a:t>
            </a:r>
            <a:r>
              <a:rPr lang="en-GB" sz="1300" dirty="0">
                <a:latin typeface="HSE Sans" panose="02000000000000000000" pitchFamily="2" charset="0"/>
              </a:rPr>
              <a:t> </a:t>
            </a:r>
            <a:r>
              <a:rPr lang="en-GB" sz="1300" dirty="0" err="1">
                <a:latin typeface="HSE Sans" panose="02000000000000000000" pitchFamily="2" charset="0"/>
              </a:rPr>
              <a:t>mollit</a:t>
            </a:r>
            <a:r>
              <a:rPr lang="en-GB" sz="1300" dirty="0">
                <a:latin typeface="HSE Sans" panose="02000000000000000000" pitchFamily="2" charset="0"/>
              </a:rPr>
              <a:t> </a:t>
            </a:r>
            <a:r>
              <a:rPr lang="en-GB" sz="1300" dirty="0" err="1">
                <a:latin typeface="HSE Sans" panose="02000000000000000000" pitchFamily="2" charset="0"/>
              </a:rPr>
              <a:t>anim</a:t>
            </a:r>
            <a:r>
              <a:rPr lang="en-GB" sz="1300" dirty="0">
                <a:latin typeface="HSE Sans" panose="02000000000000000000" pitchFamily="2" charset="0"/>
              </a:rPr>
              <a:t> id </a:t>
            </a:r>
            <a:r>
              <a:rPr lang="en-GB" sz="1300" dirty="0" err="1">
                <a:latin typeface="HSE Sans" panose="02000000000000000000" pitchFamily="2" charset="0"/>
              </a:rPr>
              <a:t>est</a:t>
            </a:r>
            <a:r>
              <a:rPr lang="en-GB" sz="1300" dirty="0">
                <a:latin typeface="HSE Sans" panose="02000000000000000000" pitchFamily="2" charset="0"/>
              </a:rPr>
              <a:t> </a:t>
            </a:r>
            <a:r>
              <a:rPr lang="en-GB" sz="1300" dirty="0" err="1">
                <a:latin typeface="HSE Sans" panose="02000000000000000000" pitchFamily="2" charset="0"/>
              </a:rPr>
              <a:t>laborum</a:t>
            </a:r>
            <a:r>
              <a:rPr lang="en-GB" sz="1300" dirty="0">
                <a:latin typeface="HSE Sans" panose="02000000000000000000" pitchFamily="2" charset="0"/>
              </a:rPr>
              <a:t>.</a:t>
            </a:r>
            <a:endParaRPr lang="ru-RU" sz="1300" dirty="0">
              <a:latin typeface="HSE Sans" panose="02000000000000000000" pitchFamily="2" charset="0"/>
            </a:endParaRPr>
          </a:p>
        </p:txBody>
      </p:sp>
    </p:spTree>
    <p:extLst>
      <p:ext uri="{BB962C8B-B14F-4D97-AF65-F5344CB8AC3E}">
        <p14:creationId xmlns:p14="http://schemas.microsoft.com/office/powerpoint/2010/main" val="323677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3F8FDE-7383-E947-8568-FF6B7A7765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RU"/>
          </a:p>
        </p:txBody>
      </p:sp>
      <p:sp>
        <p:nvSpPr>
          <p:cNvPr id="3" name="Text Placeholder 2">
            <a:extLst>
              <a:ext uri="{FF2B5EF4-FFF2-40B4-BE49-F238E27FC236}">
                <a16:creationId xmlns:a16="http://schemas.microsoft.com/office/drawing/2014/main" id="{6F8E6541-45CA-8B42-98B4-D42737B850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4" name="Date Placeholder 3">
            <a:extLst>
              <a:ext uri="{FF2B5EF4-FFF2-40B4-BE49-F238E27FC236}">
                <a16:creationId xmlns:a16="http://schemas.microsoft.com/office/drawing/2014/main" id="{0E70645B-C5D9-8544-BBF2-E4A13F8E40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RU"/>
          </a:p>
        </p:txBody>
      </p:sp>
      <p:sp>
        <p:nvSpPr>
          <p:cNvPr id="5" name="Footer Placeholder 4">
            <a:extLst>
              <a:ext uri="{FF2B5EF4-FFF2-40B4-BE49-F238E27FC236}">
                <a16:creationId xmlns:a16="http://schemas.microsoft.com/office/drawing/2014/main" id="{71F52289-7F57-544F-95EE-F8B2E10627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ru-RU"/>
              <a:t>Федосеев Данил</a:t>
            </a:r>
            <a:endParaRPr lang="en-RU"/>
          </a:p>
        </p:txBody>
      </p:sp>
      <p:sp>
        <p:nvSpPr>
          <p:cNvPr id="6" name="Slide Number Placeholder 5">
            <a:extLst>
              <a:ext uri="{FF2B5EF4-FFF2-40B4-BE49-F238E27FC236}">
                <a16:creationId xmlns:a16="http://schemas.microsoft.com/office/drawing/2014/main" id="{A11C5F56-F795-5643-ABE3-DDED218698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20F133-126C-5944-A0E4-6A9616EDC0DA}" type="slidenum">
              <a:rPr lang="en-RU" smtClean="0"/>
              <a:t>‹#›</a:t>
            </a:fld>
            <a:endParaRPr lang="en-RU"/>
          </a:p>
        </p:txBody>
      </p:sp>
    </p:spTree>
    <p:extLst>
      <p:ext uri="{BB962C8B-B14F-4D97-AF65-F5344CB8AC3E}">
        <p14:creationId xmlns:p14="http://schemas.microsoft.com/office/powerpoint/2010/main" val="578506015"/>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50" r:id="rId4"/>
    <p:sldLayoutId id="2147483651" r:id="rId5"/>
    <p:sldLayoutId id="2147483652" r:id="rId6"/>
    <p:sldLayoutId id="2147483654" r:id="rId7"/>
    <p:sldLayoutId id="2147483655" r:id="rId8"/>
    <p:sldLayoutId id="2147483656" r:id="rId9"/>
    <p:sldLayoutId id="2147483658" r:id="rId10"/>
    <p:sldLayoutId id="2147483657" r:id="rId11"/>
    <p:sldLayoutId id="2147483659"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16.png"/><Relationship Id="rId4"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slide" Target="slide18.xml"/><Relationship Id="rId18" Type="http://schemas.openxmlformats.org/officeDocument/2006/relationships/slide" Target="slide29.xml"/><Relationship Id="rId3" Type="http://schemas.openxmlformats.org/officeDocument/2006/relationships/slide" Target="slide4.xml"/><Relationship Id="rId7" Type="http://schemas.openxmlformats.org/officeDocument/2006/relationships/slide" Target="slide8.xml"/><Relationship Id="rId12" Type="http://schemas.openxmlformats.org/officeDocument/2006/relationships/slide" Target="slide16.xml"/><Relationship Id="rId17" Type="http://schemas.openxmlformats.org/officeDocument/2006/relationships/slide" Target="slide28.xml"/><Relationship Id="rId2" Type="http://schemas.openxmlformats.org/officeDocument/2006/relationships/slide" Target="slide2.xml"/><Relationship Id="rId16" Type="http://schemas.openxmlformats.org/officeDocument/2006/relationships/slide" Target="slide26.xml"/><Relationship Id="rId20" Type="http://schemas.openxmlformats.org/officeDocument/2006/relationships/slide" Target="slide33.xml"/><Relationship Id="rId1" Type="http://schemas.openxmlformats.org/officeDocument/2006/relationships/slideLayout" Target="../slideLayouts/slideLayout2.xml"/><Relationship Id="rId6" Type="http://schemas.openxmlformats.org/officeDocument/2006/relationships/slide" Target="slide7.xml"/><Relationship Id="rId11" Type="http://schemas.openxmlformats.org/officeDocument/2006/relationships/slide" Target="slide13.xml"/><Relationship Id="rId5" Type="http://schemas.openxmlformats.org/officeDocument/2006/relationships/slide" Target="slide6.xml"/><Relationship Id="rId15" Type="http://schemas.openxmlformats.org/officeDocument/2006/relationships/slide" Target="slide22.xml"/><Relationship Id="rId10" Type="http://schemas.openxmlformats.org/officeDocument/2006/relationships/slide" Target="slide11.xml"/><Relationship Id="rId19" Type="http://schemas.openxmlformats.org/officeDocument/2006/relationships/slide" Target="slide31.xml"/><Relationship Id="rId4" Type="http://schemas.openxmlformats.org/officeDocument/2006/relationships/slide" Target="slide5.xml"/><Relationship Id="rId9" Type="http://schemas.openxmlformats.org/officeDocument/2006/relationships/slide" Target="slide10.xml"/><Relationship Id="rId14" Type="http://schemas.openxmlformats.org/officeDocument/2006/relationships/slide" Target="slide20.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CD95C0D-D7DC-EF40-9E45-F5F0A4817CD2}"/>
              </a:ext>
            </a:extLst>
          </p:cNvPr>
          <p:cNvSpPr>
            <a:spLocks noGrp="1"/>
          </p:cNvSpPr>
          <p:nvPr>
            <p:ph type="title"/>
          </p:nvPr>
        </p:nvSpPr>
        <p:spPr/>
        <p:txBody>
          <a:bodyPr/>
          <a:lstStyle/>
          <a:p>
            <a:r>
              <a:rPr lang="ru-RU" b="1" dirty="0"/>
              <a:t>Курсовой проект «Разработка мобильной игры «Торт в лицо»</a:t>
            </a:r>
          </a:p>
        </p:txBody>
      </p:sp>
      <p:sp>
        <p:nvSpPr>
          <p:cNvPr id="3" name="Текст 2">
            <a:extLst>
              <a:ext uri="{FF2B5EF4-FFF2-40B4-BE49-F238E27FC236}">
                <a16:creationId xmlns:a16="http://schemas.microsoft.com/office/drawing/2014/main" id="{2B85EA7E-BEC4-B745-B2A8-D4E4AFC614FC}"/>
              </a:ext>
            </a:extLst>
          </p:cNvPr>
          <p:cNvSpPr>
            <a:spLocks noGrp="1"/>
          </p:cNvSpPr>
          <p:nvPr>
            <p:ph type="body" sz="quarter" idx="10"/>
          </p:nvPr>
        </p:nvSpPr>
        <p:spPr>
          <a:xfrm>
            <a:off x="2074947" y="1173829"/>
            <a:ext cx="3848717" cy="637216"/>
          </a:xfrm>
        </p:spPr>
        <p:txBody>
          <a:bodyPr/>
          <a:lstStyle/>
          <a:p>
            <a:r>
              <a:rPr lang="ru-RU" dirty="0"/>
              <a:t>Факультет социально-экономических и компьютерных наук</a:t>
            </a:r>
          </a:p>
        </p:txBody>
      </p:sp>
      <p:sp>
        <p:nvSpPr>
          <p:cNvPr id="4" name="Текст 3">
            <a:extLst>
              <a:ext uri="{FF2B5EF4-FFF2-40B4-BE49-F238E27FC236}">
                <a16:creationId xmlns:a16="http://schemas.microsoft.com/office/drawing/2014/main" id="{DB8D49EC-434A-5443-AC3F-85F01995E632}"/>
              </a:ext>
            </a:extLst>
          </p:cNvPr>
          <p:cNvSpPr>
            <a:spLocks noGrp="1"/>
          </p:cNvSpPr>
          <p:nvPr>
            <p:ph type="body" sz="quarter" idx="11"/>
          </p:nvPr>
        </p:nvSpPr>
        <p:spPr>
          <a:xfrm>
            <a:off x="6259420" y="1173828"/>
            <a:ext cx="2278063" cy="637215"/>
          </a:xfrm>
        </p:spPr>
        <p:txBody>
          <a:bodyPr>
            <a:normAutofit/>
          </a:bodyPr>
          <a:lstStyle/>
          <a:p>
            <a:r>
              <a:rPr lang="ru-RU" dirty="0"/>
              <a:t>Направление</a:t>
            </a:r>
          </a:p>
          <a:p>
            <a:r>
              <a:rPr lang="ru-RU" dirty="0"/>
              <a:t>«Программная инженерия»</a:t>
            </a:r>
          </a:p>
        </p:txBody>
      </p:sp>
      <p:sp>
        <p:nvSpPr>
          <p:cNvPr id="5" name="Текст 4">
            <a:extLst>
              <a:ext uri="{FF2B5EF4-FFF2-40B4-BE49-F238E27FC236}">
                <a16:creationId xmlns:a16="http://schemas.microsoft.com/office/drawing/2014/main" id="{C6FAE0FA-3CAF-BA4B-8F9F-5FEF3C2F3CC6}"/>
              </a:ext>
            </a:extLst>
          </p:cNvPr>
          <p:cNvSpPr>
            <a:spLocks noGrp="1"/>
          </p:cNvSpPr>
          <p:nvPr>
            <p:ph type="body" idx="12"/>
          </p:nvPr>
        </p:nvSpPr>
        <p:spPr>
          <a:xfrm>
            <a:off x="8786720" y="1173829"/>
            <a:ext cx="2217738" cy="637216"/>
          </a:xfrm>
        </p:spPr>
        <p:txBody>
          <a:bodyPr>
            <a:normAutofit/>
          </a:bodyPr>
          <a:lstStyle/>
          <a:p>
            <a:r>
              <a:rPr lang="ru-RU" dirty="0"/>
              <a:t>Пермь</a:t>
            </a:r>
          </a:p>
          <a:p>
            <a:r>
              <a:rPr lang="ru-RU" dirty="0"/>
              <a:t>2022</a:t>
            </a:r>
          </a:p>
        </p:txBody>
      </p:sp>
      <p:sp>
        <p:nvSpPr>
          <p:cNvPr id="9" name="Текст 5">
            <a:extLst>
              <a:ext uri="{FF2B5EF4-FFF2-40B4-BE49-F238E27FC236}">
                <a16:creationId xmlns:a16="http://schemas.microsoft.com/office/drawing/2014/main" id="{246E0DC3-0904-486D-8DA3-04627EDCF1F9}"/>
              </a:ext>
            </a:extLst>
          </p:cNvPr>
          <p:cNvSpPr>
            <a:spLocks noGrp="1"/>
          </p:cNvSpPr>
          <p:nvPr>
            <p:ph type="body" sz="quarter" idx="13"/>
          </p:nvPr>
        </p:nvSpPr>
        <p:spPr>
          <a:xfrm>
            <a:off x="1027967" y="4824914"/>
            <a:ext cx="4083679" cy="859257"/>
          </a:xfrm>
        </p:spPr>
        <p:txBody>
          <a:bodyPr numCol="1">
            <a:normAutofit/>
          </a:bodyPr>
          <a:lstStyle/>
          <a:p>
            <a:r>
              <a:rPr lang="ru-RU" dirty="0"/>
              <a:t>Авторы, студенты группы ПИ-21-2:</a:t>
            </a:r>
          </a:p>
          <a:p>
            <a:r>
              <a:rPr lang="ru-RU" dirty="0"/>
              <a:t>Ларионова Яна Андреевна</a:t>
            </a:r>
          </a:p>
          <a:p>
            <a:r>
              <a:rPr lang="ru-RU" dirty="0"/>
              <a:t>Федосеев Данил Сергеевич</a:t>
            </a:r>
          </a:p>
        </p:txBody>
      </p:sp>
      <p:sp>
        <p:nvSpPr>
          <p:cNvPr id="10" name="Текст 5">
            <a:extLst>
              <a:ext uri="{FF2B5EF4-FFF2-40B4-BE49-F238E27FC236}">
                <a16:creationId xmlns:a16="http://schemas.microsoft.com/office/drawing/2014/main" id="{F182848C-8698-4556-8C85-83429F0ABB55}"/>
              </a:ext>
            </a:extLst>
          </p:cNvPr>
          <p:cNvSpPr txBox="1">
            <a:spLocks/>
          </p:cNvSpPr>
          <p:nvPr/>
        </p:nvSpPr>
        <p:spPr>
          <a:xfrm>
            <a:off x="5246558" y="4824914"/>
            <a:ext cx="4242218" cy="859257"/>
          </a:xfrm>
          <a:prstGeom prst="rect">
            <a:avLst/>
          </a:prstGeom>
        </p:spPr>
        <p:txBody>
          <a:bodyPr vert="horz" lIns="0" tIns="0" rIns="0" bIns="0" numCol="1" rtlCol="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600" b="0" i="0" kern="1200">
                <a:solidFill>
                  <a:srgbClr val="0E2D69"/>
                </a:solidFill>
                <a:latin typeface="HSE Sans"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Руководитель:</a:t>
            </a:r>
          </a:p>
          <a:p>
            <a:r>
              <a:rPr lang="ru-RU" dirty="0"/>
              <a:t>Преподаватель кафедры ИТБ</a:t>
            </a:r>
          </a:p>
          <a:p>
            <a:r>
              <a:rPr lang="ru-RU" dirty="0" err="1"/>
              <a:t>Марквирер</a:t>
            </a:r>
            <a:r>
              <a:rPr lang="ru-RU" dirty="0"/>
              <a:t> Владлена Дмитриевна</a:t>
            </a:r>
          </a:p>
          <a:p>
            <a:endParaRPr lang="ru-RU" dirty="0"/>
          </a:p>
        </p:txBody>
      </p:sp>
    </p:spTree>
    <p:extLst>
      <p:ext uri="{BB962C8B-B14F-4D97-AF65-F5344CB8AC3E}">
        <p14:creationId xmlns:p14="http://schemas.microsoft.com/office/powerpoint/2010/main" val="982325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Игра «</a:t>
            </a:r>
            <a:r>
              <a:rPr lang="en-GB" sz="2800" b="1" dirty="0"/>
              <a:t>Icing On The Cake</a:t>
            </a:r>
            <a:r>
              <a:rPr lang="ru-RU" sz="2800" b="1" dirty="0"/>
              <a:t>»</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p:txBody>
          <a:bodyPr>
            <a:normAutofit/>
          </a:bodyPr>
          <a:lstStyle/>
          <a:p>
            <a:r>
              <a:rPr lang="ru-RU" sz="2000" dirty="0"/>
              <a:t>В этой игре нам понравился приятный звук, появляющийся при разравнивании глазури на пироге. Во время того, как мы расслаблялись, размазывая глазурь по торту, появилась навязчивая реклама, которая испортила впечатление от игры. Еще нам не хватило </a:t>
            </a:r>
            <a:r>
              <a:rPr lang="ru-RU" sz="2000" dirty="0" err="1"/>
              <a:t>экшена</a:t>
            </a:r>
            <a:r>
              <a:rPr lang="ru-RU" sz="2000" dirty="0"/>
              <a:t> в игре, например метание торта.</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Анализ аналогов программы</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11" name="Текст 10">
            <a:extLst>
              <a:ext uri="{FF2B5EF4-FFF2-40B4-BE49-F238E27FC236}">
                <a16:creationId xmlns:a16="http://schemas.microsoft.com/office/drawing/2014/main" id="{16CF5E67-5CAE-4188-B727-D068EA88375E}"/>
              </a:ext>
            </a:extLst>
          </p:cNvPr>
          <p:cNvSpPr txBox="1">
            <a:spLocks/>
          </p:cNvSpPr>
          <p:nvPr/>
        </p:nvSpPr>
        <p:spPr>
          <a:xfrm>
            <a:off x="6956612" y="2043953"/>
            <a:ext cx="4687248" cy="37875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600" i="1" dirty="0"/>
              <a:t>Здесь будет </a:t>
            </a:r>
            <a:r>
              <a:rPr lang="ru-RU" sz="1600" i="1" dirty="0" err="1"/>
              <a:t>гифка</a:t>
            </a:r>
            <a:r>
              <a:rPr lang="ru-RU" sz="1600" i="1" dirty="0"/>
              <a:t> из игры «Глазурь на торте»</a:t>
            </a:r>
          </a:p>
        </p:txBody>
      </p:sp>
      <p:sp>
        <p:nvSpPr>
          <p:cNvPr id="12" name="Заголовок 2">
            <a:extLst>
              <a:ext uri="{FF2B5EF4-FFF2-40B4-BE49-F238E27FC236}">
                <a16:creationId xmlns:a16="http://schemas.microsoft.com/office/drawing/2014/main" id="{3A66C038-F233-4F2D-8CDF-D7A78CA02364}"/>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spTree>
    <p:extLst>
      <p:ext uri="{BB962C8B-B14F-4D97-AF65-F5344CB8AC3E}">
        <p14:creationId xmlns:p14="http://schemas.microsoft.com/office/powerpoint/2010/main" val="3092533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Выбор программной среды</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p:txBody>
          <a:bodyPr>
            <a:normAutofit/>
          </a:bodyPr>
          <a:lstStyle/>
          <a:p>
            <a:r>
              <a:rPr lang="ru-RU" sz="2000" dirty="0"/>
              <a:t>Исходные коды программы должны быть написаны на языке C# в среде </a:t>
            </a:r>
            <a:r>
              <a:rPr lang="ru-RU" sz="2000" dirty="0" err="1"/>
              <a:t>Visual</a:t>
            </a:r>
            <a:r>
              <a:rPr lang="ru-RU" sz="2000" dirty="0"/>
              <a:t> </a:t>
            </a:r>
            <a:r>
              <a:rPr lang="ru-RU" sz="2000" dirty="0" err="1"/>
              <a:t>Studio</a:t>
            </a:r>
            <a:r>
              <a:rPr lang="ru-RU" sz="2000" dirty="0"/>
              <a:t>. </a:t>
            </a:r>
          </a:p>
          <a:p>
            <a:r>
              <a:rPr lang="ru-RU" sz="2000" dirty="0"/>
              <a:t>Программа должна быть разработана на игровом движке Unity.</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Анализ</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pic>
        <p:nvPicPr>
          <p:cNvPr id="12" name="Рисунок 11" descr="Изображение выглядит как текст, монитор, электроника, компьютер&#10;&#10;Автоматически созданное описание">
            <a:extLst>
              <a:ext uri="{FF2B5EF4-FFF2-40B4-BE49-F238E27FC236}">
                <a16:creationId xmlns:a16="http://schemas.microsoft.com/office/drawing/2014/main" id="{7475F049-F00F-445B-80D6-A6411D14907B}"/>
              </a:ext>
            </a:extLst>
          </p:cNvPr>
          <p:cNvPicPr>
            <a:picLocks noChangeAspect="1"/>
          </p:cNvPicPr>
          <p:nvPr/>
        </p:nvPicPr>
        <p:blipFill>
          <a:blip r:embed="rId3"/>
          <a:stretch>
            <a:fillRect/>
          </a:stretch>
        </p:blipFill>
        <p:spPr>
          <a:xfrm>
            <a:off x="6366425" y="1700938"/>
            <a:ext cx="5334256" cy="3456124"/>
          </a:xfrm>
          <a:prstGeom prst="rect">
            <a:avLst/>
          </a:prstGeom>
        </p:spPr>
      </p:pic>
      <p:sp>
        <p:nvSpPr>
          <p:cNvPr id="11" name="Заголовок 2">
            <a:extLst>
              <a:ext uri="{FF2B5EF4-FFF2-40B4-BE49-F238E27FC236}">
                <a16:creationId xmlns:a16="http://schemas.microsoft.com/office/drawing/2014/main" id="{A3C778DC-FEDF-4519-BE9A-1C36D2E352FD}"/>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spTree>
    <p:extLst>
      <p:ext uri="{BB962C8B-B14F-4D97-AF65-F5344CB8AC3E}">
        <p14:creationId xmlns:p14="http://schemas.microsoft.com/office/powerpoint/2010/main" val="2740571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Разработка алгоритмов</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p:txBody>
          <a:bodyPr>
            <a:normAutofit/>
          </a:bodyPr>
          <a:lstStyle/>
          <a:p>
            <a:r>
              <a:rPr lang="ru-RU" sz="2000" dirty="0"/>
              <a:t>Я подключался к компу, другой я просил мне доску значит деревянную далее я первый который рисовал маркером идеи алгоритмов для решения различных задач, а именно мы проектировали алгоритм появление пятна на поваре.</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Проектирование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pic>
        <p:nvPicPr>
          <p:cNvPr id="2050" name="Picture 2" descr="https://cdn.discordapp.com/attachments/908019012812812288/979032752278089738/screenshot.png">
            <a:extLst>
              <a:ext uri="{FF2B5EF4-FFF2-40B4-BE49-F238E27FC236}">
                <a16:creationId xmlns:a16="http://schemas.microsoft.com/office/drawing/2014/main" id="{0BD0C69D-5173-4BF3-9553-3F9041D9B6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197" r="14504" b="3655"/>
          <a:stretch/>
        </p:blipFill>
        <p:spPr bwMode="auto">
          <a:xfrm>
            <a:off x="6259892" y="1770860"/>
            <a:ext cx="5470066" cy="3316279"/>
          </a:xfrm>
          <a:prstGeom prst="rect">
            <a:avLst/>
          </a:prstGeom>
          <a:noFill/>
          <a:extLst>
            <a:ext uri="{909E8E84-426E-40DD-AFC4-6F175D3DCCD1}">
              <a14:hiddenFill xmlns:a14="http://schemas.microsoft.com/office/drawing/2010/main">
                <a:solidFill>
                  <a:srgbClr val="FFFFFF"/>
                </a:solidFill>
              </a14:hiddenFill>
            </a:ext>
          </a:extLst>
        </p:spPr>
      </p:pic>
      <p:sp>
        <p:nvSpPr>
          <p:cNvPr id="11" name="Заголовок 2">
            <a:extLst>
              <a:ext uri="{FF2B5EF4-FFF2-40B4-BE49-F238E27FC236}">
                <a16:creationId xmlns:a16="http://schemas.microsoft.com/office/drawing/2014/main" id="{2E1C12C4-00FE-4732-9CA9-F8DE2EF8446E}"/>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spTree>
    <p:extLst>
      <p:ext uri="{BB962C8B-B14F-4D97-AF65-F5344CB8AC3E}">
        <p14:creationId xmlns:p14="http://schemas.microsoft.com/office/powerpoint/2010/main" val="1875000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Алгоритм пула объектов</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p:txBody>
          <a:bodyPr>
            <a:normAutofit/>
          </a:bodyPr>
          <a:lstStyle/>
          <a:p>
            <a:r>
              <a:rPr lang="ru-RU" sz="2000" dirty="0"/>
              <a:t>Пул объектов нужен для ускорения работы игры. Вместо многократного создания и удаления игровых объектов, они будут помещаются в пул объектов.</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Проектирование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11" name="Текст 10">
            <a:extLst>
              <a:ext uri="{FF2B5EF4-FFF2-40B4-BE49-F238E27FC236}">
                <a16:creationId xmlns:a16="http://schemas.microsoft.com/office/drawing/2014/main" id="{16CF5E67-5CAE-4188-B727-D068EA88375E}"/>
              </a:ext>
            </a:extLst>
          </p:cNvPr>
          <p:cNvSpPr txBox="1">
            <a:spLocks/>
          </p:cNvSpPr>
          <p:nvPr/>
        </p:nvSpPr>
        <p:spPr>
          <a:xfrm>
            <a:off x="6956612" y="2043953"/>
            <a:ext cx="4687248" cy="37875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600" i="1" dirty="0"/>
              <a:t>Здесь будет блок-схема алгоритма</a:t>
            </a:r>
          </a:p>
        </p:txBody>
      </p:sp>
      <p:sp>
        <p:nvSpPr>
          <p:cNvPr id="12" name="Заголовок 2">
            <a:extLst>
              <a:ext uri="{FF2B5EF4-FFF2-40B4-BE49-F238E27FC236}">
                <a16:creationId xmlns:a16="http://schemas.microsoft.com/office/drawing/2014/main" id="{8AC2CAE1-4687-4262-8693-43A9FA2F5721}"/>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spTree>
    <p:extLst>
      <p:ext uri="{BB962C8B-B14F-4D97-AF65-F5344CB8AC3E}">
        <p14:creationId xmlns:p14="http://schemas.microsoft.com/office/powerpoint/2010/main" val="1524787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a:xfrm>
            <a:off x="585897" y="1447789"/>
            <a:ext cx="6535871" cy="934926"/>
          </a:xfrm>
        </p:spPr>
        <p:txBody>
          <a:bodyPr>
            <a:normAutofit/>
          </a:bodyPr>
          <a:lstStyle/>
          <a:p>
            <a:r>
              <a:rPr lang="ru-RU" sz="2800" b="1" dirty="0"/>
              <a:t>Получение объекта из пула</a:t>
            </a:r>
            <a:br>
              <a:rPr lang="ru-RU" sz="2800" b="1" dirty="0"/>
            </a:br>
            <a:endParaRPr lang="ru-RU" sz="2800" b="1" dirty="0"/>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Реализация пула объектов</a:t>
            </a:r>
          </a:p>
          <a:p>
            <a:endParaRPr lang="ru-RU" dirty="0"/>
          </a:p>
          <a:p>
            <a:endParaRPr lang="ru-RU" dirty="0"/>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pic>
        <p:nvPicPr>
          <p:cNvPr id="12" name="Рисунок 11">
            <a:extLst>
              <a:ext uri="{FF2B5EF4-FFF2-40B4-BE49-F238E27FC236}">
                <a16:creationId xmlns:a16="http://schemas.microsoft.com/office/drawing/2014/main" id="{F0D52227-C092-47BF-992A-6DFF1B19091C}"/>
              </a:ext>
            </a:extLst>
          </p:cNvPr>
          <p:cNvPicPr>
            <a:picLocks noChangeAspect="1"/>
          </p:cNvPicPr>
          <p:nvPr/>
        </p:nvPicPr>
        <p:blipFill>
          <a:blip r:embed="rId3"/>
          <a:stretch>
            <a:fillRect/>
          </a:stretch>
        </p:blipFill>
        <p:spPr>
          <a:xfrm>
            <a:off x="2828064" y="1970701"/>
            <a:ext cx="6535871" cy="4413836"/>
          </a:xfrm>
          <a:prstGeom prst="rect">
            <a:avLst/>
          </a:prstGeom>
        </p:spPr>
      </p:pic>
      <p:sp>
        <p:nvSpPr>
          <p:cNvPr id="9" name="Заголовок 2">
            <a:extLst>
              <a:ext uri="{FF2B5EF4-FFF2-40B4-BE49-F238E27FC236}">
                <a16:creationId xmlns:a16="http://schemas.microsoft.com/office/drawing/2014/main" id="{5046EB28-97F5-46A4-AB4B-BA5DC5E40820}"/>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spTree>
    <p:extLst>
      <p:ext uri="{BB962C8B-B14F-4D97-AF65-F5344CB8AC3E}">
        <p14:creationId xmlns:p14="http://schemas.microsoft.com/office/powerpoint/2010/main" val="4275193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a:xfrm>
            <a:off x="585898" y="1447790"/>
            <a:ext cx="6280894" cy="899756"/>
          </a:xfrm>
        </p:spPr>
        <p:txBody>
          <a:bodyPr>
            <a:normAutofit/>
          </a:bodyPr>
          <a:lstStyle/>
          <a:p>
            <a:r>
              <a:rPr lang="ru-RU" sz="2800" b="1" dirty="0"/>
              <a:t>Возвращение объекта в пул</a:t>
            </a:r>
            <a:br>
              <a:rPr lang="ru-RU" sz="2800" b="1" dirty="0"/>
            </a:br>
            <a:endParaRPr lang="ru-RU" sz="2800" b="1" dirty="0"/>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Реализация пула объектов</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pic>
        <p:nvPicPr>
          <p:cNvPr id="12" name="Рисунок 11">
            <a:extLst>
              <a:ext uri="{FF2B5EF4-FFF2-40B4-BE49-F238E27FC236}">
                <a16:creationId xmlns:a16="http://schemas.microsoft.com/office/drawing/2014/main" id="{251BFCC3-B773-4BDA-960C-541F3BEF4B02}"/>
              </a:ext>
            </a:extLst>
          </p:cNvPr>
          <p:cNvPicPr>
            <a:picLocks noChangeAspect="1"/>
          </p:cNvPicPr>
          <p:nvPr/>
        </p:nvPicPr>
        <p:blipFill>
          <a:blip r:embed="rId3"/>
          <a:stretch>
            <a:fillRect/>
          </a:stretch>
        </p:blipFill>
        <p:spPr>
          <a:xfrm>
            <a:off x="2557323" y="2119048"/>
            <a:ext cx="7077354" cy="3851030"/>
          </a:xfrm>
          <a:prstGeom prst="rect">
            <a:avLst/>
          </a:prstGeom>
        </p:spPr>
      </p:pic>
      <p:sp>
        <p:nvSpPr>
          <p:cNvPr id="9" name="Заголовок 2">
            <a:extLst>
              <a:ext uri="{FF2B5EF4-FFF2-40B4-BE49-F238E27FC236}">
                <a16:creationId xmlns:a16="http://schemas.microsoft.com/office/drawing/2014/main" id="{37BD1A66-FB40-4562-9224-88E0DFB5445A}"/>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spTree>
    <p:extLst>
      <p:ext uri="{BB962C8B-B14F-4D97-AF65-F5344CB8AC3E}">
        <p14:creationId xmlns:p14="http://schemas.microsoft.com/office/powerpoint/2010/main" val="2601388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a:xfrm>
            <a:off x="585897" y="1447790"/>
            <a:ext cx="5346211" cy="777025"/>
          </a:xfrm>
        </p:spPr>
        <p:txBody>
          <a:bodyPr>
            <a:normAutofit/>
          </a:bodyPr>
          <a:lstStyle/>
          <a:p>
            <a:r>
              <a:rPr lang="ru-RU" sz="2800" b="1" dirty="0"/>
              <a:t>Алгоритм построения траектории</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p:txBody>
          <a:bodyPr>
            <a:normAutofit/>
          </a:bodyPr>
          <a:lstStyle/>
          <a:p>
            <a:r>
              <a:rPr lang="ru-RU" sz="2000" dirty="0"/>
              <a:t>При нажатии пальцем на экран будет появляться траектория полета торта, в зависимости от пройденного времени увеличивается сила броска торта. При отпускании пальца траектория будет исчезать и торт будет вылетать.</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Проектирование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11" name="Текст 10">
            <a:extLst>
              <a:ext uri="{FF2B5EF4-FFF2-40B4-BE49-F238E27FC236}">
                <a16:creationId xmlns:a16="http://schemas.microsoft.com/office/drawing/2014/main" id="{16CF5E67-5CAE-4188-B727-D068EA88375E}"/>
              </a:ext>
            </a:extLst>
          </p:cNvPr>
          <p:cNvSpPr txBox="1">
            <a:spLocks/>
          </p:cNvSpPr>
          <p:nvPr/>
        </p:nvSpPr>
        <p:spPr>
          <a:xfrm>
            <a:off x="6956612" y="2043953"/>
            <a:ext cx="4687248" cy="37875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600" i="1" dirty="0"/>
              <a:t>Здесь будет блок-схема алгоритма</a:t>
            </a:r>
          </a:p>
        </p:txBody>
      </p:sp>
      <p:sp>
        <p:nvSpPr>
          <p:cNvPr id="12" name="Заголовок 2">
            <a:extLst>
              <a:ext uri="{FF2B5EF4-FFF2-40B4-BE49-F238E27FC236}">
                <a16:creationId xmlns:a16="http://schemas.microsoft.com/office/drawing/2014/main" id="{E86C13BD-89C0-4557-9B86-DE66BB6A88FC}"/>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spTree>
    <p:extLst>
      <p:ext uri="{BB962C8B-B14F-4D97-AF65-F5344CB8AC3E}">
        <p14:creationId xmlns:p14="http://schemas.microsoft.com/office/powerpoint/2010/main" val="4000652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a:xfrm>
            <a:off x="585898" y="1447790"/>
            <a:ext cx="8566894" cy="777025"/>
          </a:xfrm>
        </p:spPr>
        <p:txBody>
          <a:bodyPr>
            <a:normAutofit/>
          </a:bodyPr>
          <a:lstStyle/>
          <a:p>
            <a:r>
              <a:rPr lang="ru-RU" sz="2800" b="1" dirty="0"/>
              <a:t>Установка позиций точек траектории по формуле</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Реализация построения траектории</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pic>
        <p:nvPicPr>
          <p:cNvPr id="12" name="Рисунок 11">
            <a:extLst>
              <a:ext uri="{FF2B5EF4-FFF2-40B4-BE49-F238E27FC236}">
                <a16:creationId xmlns:a16="http://schemas.microsoft.com/office/drawing/2014/main" id="{81185B1F-3C92-4BF1-B4F0-7CCE00E7F81B}"/>
              </a:ext>
            </a:extLst>
          </p:cNvPr>
          <p:cNvPicPr>
            <a:picLocks noChangeAspect="1"/>
          </p:cNvPicPr>
          <p:nvPr/>
        </p:nvPicPr>
        <p:blipFill>
          <a:blip r:embed="rId3"/>
          <a:stretch>
            <a:fillRect/>
          </a:stretch>
        </p:blipFill>
        <p:spPr>
          <a:xfrm>
            <a:off x="1932239" y="2295153"/>
            <a:ext cx="8327522" cy="3825529"/>
          </a:xfrm>
          <a:prstGeom prst="rect">
            <a:avLst/>
          </a:prstGeom>
        </p:spPr>
      </p:pic>
      <p:sp>
        <p:nvSpPr>
          <p:cNvPr id="9" name="Заголовок 2">
            <a:extLst>
              <a:ext uri="{FF2B5EF4-FFF2-40B4-BE49-F238E27FC236}">
                <a16:creationId xmlns:a16="http://schemas.microsoft.com/office/drawing/2014/main" id="{D0EA2C8D-327B-4010-B049-ED7B583927F4}"/>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spTree>
    <p:extLst>
      <p:ext uri="{BB962C8B-B14F-4D97-AF65-F5344CB8AC3E}">
        <p14:creationId xmlns:p14="http://schemas.microsoft.com/office/powerpoint/2010/main" val="4318282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a:xfrm>
            <a:off x="585898" y="1447790"/>
            <a:ext cx="6544664" cy="777025"/>
          </a:xfrm>
        </p:spPr>
        <p:txBody>
          <a:bodyPr>
            <a:normAutofit/>
          </a:bodyPr>
          <a:lstStyle/>
          <a:p>
            <a:r>
              <a:rPr lang="ru-RU" sz="2800" b="1" dirty="0"/>
              <a:t>Алгоритм метания торта из пушки</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p:txBody>
          <a:bodyPr>
            <a:normAutofit/>
          </a:bodyPr>
          <a:lstStyle/>
          <a:p>
            <a:r>
              <a:rPr lang="ru-RU" sz="2000" dirty="0"/>
              <a:t>Данный алгоритм будет производить стрельбу торта из пушки. При отпускании пальца от экрана торт будет производить стремительный полет.</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Проектирование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11" name="Текст 10">
            <a:extLst>
              <a:ext uri="{FF2B5EF4-FFF2-40B4-BE49-F238E27FC236}">
                <a16:creationId xmlns:a16="http://schemas.microsoft.com/office/drawing/2014/main" id="{16CF5E67-5CAE-4188-B727-D068EA88375E}"/>
              </a:ext>
            </a:extLst>
          </p:cNvPr>
          <p:cNvSpPr txBox="1">
            <a:spLocks/>
          </p:cNvSpPr>
          <p:nvPr/>
        </p:nvSpPr>
        <p:spPr>
          <a:xfrm>
            <a:off x="6956612" y="2043953"/>
            <a:ext cx="4687248" cy="37875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600" i="1" dirty="0"/>
              <a:t>Здесь будет блок-схема</a:t>
            </a:r>
          </a:p>
        </p:txBody>
      </p:sp>
      <p:sp>
        <p:nvSpPr>
          <p:cNvPr id="12" name="Заголовок 2">
            <a:extLst>
              <a:ext uri="{FF2B5EF4-FFF2-40B4-BE49-F238E27FC236}">
                <a16:creationId xmlns:a16="http://schemas.microsoft.com/office/drawing/2014/main" id="{547179D4-4AC7-4F0B-830A-8CC5E8B61904}"/>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spTree>
    <p:extLst>
      <p:ext uri="{BB962C8B-B14F-4D97-AF65-F5344CB8AC3E}">
        <p14:creationId xmlns:p14="http://schemas.microsoft.com/office/powerpoint/2010/main" val="29406083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a:xfrm>
            <a:off x="585896" y="1447790"/>
            <a:ext cx="7608535" cy="908548"/>
          </a:xfrm>
        </p:spPr>
        <p:txBody>
          <a:bodyPr>
            <a:normAutofit/>
          </a:bodyPr>
          <a:lstStyle/>
          <a:p>
            <a:r>
              <a:rPr lang="ru-RU" sz="2800" b="1" dirty="0"/>
              <a:t>Создание торта и задание ему силы метания</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Реализация метания торта из пушки</a:t>
            </a:r>
          </a:p>
          <a:p>
            <a:endParaRPr lang="ru-RU" dirty="0"/>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pic>
        <p:nvPicPr>
          <p:cNvPr id="12" name="Picture 2">
            <a:extLst>
              <a:ext uri="{FF2B5EF4-FFF2-40B4-BE49-F238E27FC236}">
                <a16:creationId xmlns:a16="http://schemas.microsoft.com/office/drawing/2014/main" id="{A925AD06-85EF-44A6-B8A3-DCBA81E27E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1407" y="2356338"/>
            <a:ext cx="6816969" cy="3672936"/>
          </a:xfrm>
          <a:prstGeom prst="rect">
            <a:avLst/>
          </a:prstGeom>
          <a:noFill/>
          <a:extLst>
            <a:ext uri="{909E8E84-426E-40DD-AFC4-6F175D3DCCD1}">
              <a14:hiddenFill xmlns:a14="http://schemas.microsoft.com/office/drawing/2010/main">
                <a:solidFill>
                  <a:srgbClr val="FFFFFF"/>
                </a:solidFill>
              </a14:hiddenFill>
            </a:ext>
          </a:extLst>
        </p:spPr>
      </p:pic>
      <p:sp>
        <p:nvSpPr>
          <p:cNvPr id="9" name="Заголовок 2">
            <a:extLst>
              <a:ext uri="{FF2B5EF4-FFF2-40B4-BE49-F238E27FC236}">
                <a16:creationId xmlns:a16="http://schemas.microsoft.com/office/drawing/2014/main" id="{3A3D81FA-9EA6-42EE-A9DD-BB4AD949CF7A}"/>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spTree>
    <p:extLst>
      <p:ext uri="{BB962C8B-B14F-4D97-AF65-F5344CB8AC3E}">
        <p14:creationId xmlns:p14="http://schemas.microsoft.com/office/powerpoint/2010/main" val="1183811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Почему выбрана данная тема?</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p:txBody>
          <a:bodyPr>
            <a:normAutofit/>
          </a:bodyPr>
          <a:lstStyle/>
          <a:p>
            <a:r>
              <a:rPr lang="ru-RU" sz="2000" dirty="0"/>
              <a:t>Стресс негативно влияет на психическое состояние человека.</a:t>
            </a:r>
          </a:p>
          <a:p>
            <a:r>
              <a:rPr lang="ru-RU" sz="2000" dirty="0"/>
              <a:t>Следовательно, проблема стресса является одной из самых актуальных в жизни.</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Введение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11" name="Текст 10">
            <a:extLst>
              <a:ext uri="{FF2B5EF4-FFF2-40B4-BE49-F238E27FC236}">
                <a16:creationId xmlns:a16="http://schemas.microsoft.com/office/drawing/2014/main" id="{16CF5E67-5CAE-4188-B727-D068EA88375E}"/>
              </a:ext>
            </a:extLst>
          </p:cNvPr>
          <p:cNvSpPr txBox="1">
            <a:spLocks/>
          </p:cNvSpPr>
          <p:nvPr/>
        </p:nvSpPr>
        <p:spPr>
          <a:xfrm>
            <a:off x="6956612" y="2043953"/>
            <a:ext cx="4687248" cy="37875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600" i="1" dirty="0"/>
              <a:t>Здесь будет опрос студентов 1 курса «Программной инженерии» об уровне стресса.</a:t>
            </a:r>
          </a:p>
        </p:txBody>
      </p:sp>
      <p:sp>
        <p:nvSpPr>
          <p:cNvPr id="16" name="Заголовок 2">
            <a:extLst>
              <a:ext uri="{FF2B5EF4-FFF2-40B4-BE49-F238E27FC236}">
                <a16:creationId xmlns:a16="http://schemas.microsoft.com/office/drawing/2014/main" id="{18861256-8864-4C4F-8B6D-31650F8BA256}"/>
              </a:ext>
            </a:extLst>
          </p:cNvPr>
          <p:cNvSpPr txBox="1">
            <a:spLocks/>
          </p:cNvSpPr>
          <p:nvPr/>
        </p:nvSpPr>
        <p:spPr>
          <a:xfrm>
            <a:off x="10612892"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spTree>
    <p:extLst>
      <p:ext uri="{BB962C8B-B14F-4D97-AF65-F5344CB8AC3E}">
        <p14:creationId xmlns:p14="http://schemas.microsoft.com/office/powerpoint/2010/main" val="1650029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Алгоритм отдачи пушки</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p:txBody>
          <a:bodyPr>
            <a:normAutofit/>
          </a:bodyPr>
          <a:lstStyle/>
          <a:p>
            <a:r>
              <a:rPr lang="ru-RU" sz="2000" dirty="0"/>
              <a:t>Благодаря этому алгоритму, при стрельбе торта будет происходить отдача пушки. Поэтому наша игра будет выглядеть реалистичней.</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Проектирование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11" name="Текст 10">
            <a:extLst>
              <a:ext uri="{FF2B5EF4-FFF2-40B4-BE49-F238E27FC236}">
                <a16:creationId xmlns:a16="http://schemas.microsoft.com/office/drawing/2014/main" id="{16CF5E67-5CAE-4188-B727-D068EA88375E}"/>
              </a:ext>
            </a:extLst>
          </p:cNvPr>
          <p:cNvSpPr txBox="1">
            <a:spLocks/>
          </p:cNvSpPr>
          <p:nvPr/>
        </p:nvSpPr>
        <p:spPr>
          <a:xfrm>
            <a:off x="6956612" y="2043953"/>
            <a:ext cx="4687248" cy="37875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600" i="1" dirty="0"/>
              <a:t>Здесь будет блок-схема</a:t>
            </a:r>
          </a:p>
        </p:txBody>
      </p:sp>
      <p:sp>
        <p:nvSpPr>
          <p:cNvPr id="12" name="Заголовок 2">
            <a:extLst>
              <a:ext uri="{FF2B5EF4-FFF2-40B4-BE49-F238E27FC236}">
                <a16:creationId xmlns:a16="http://schemas.microsoft.com/office/drawing/2014/main" id="{B83B1062-1F4D-490E-A0EC-42F3032A11F7}"/>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spTree>
    <p:extLst>
      <p:ext uri="{BB962C8B-B14F-4D97-AF65-F5344CB8AC3E}">
        <p14:creationId xmlns:p14="http://schemas.microsoft.com/office/powerpoint/2010/main" val="39698192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Отдача пушки</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p:txBody>
          <a:bodyPr>
            <a:normAutofit/>
          </a:bodyPr>
          <a:lstStyle/>
          <a:p>
            <a:r>
              <a:rPr lang="ru-RU" sz="2000" dirty="0"/>
              <a:t>Здесь будет код алгоритма</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Реализация отдачи пушки</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9" name="Заголовок 2">
            <a:extLst>
              <a:ext uri="{FF2B5EF4-FFF2-40B4-BE49-F238E27FC236}">
                <a16:creationId xmlns:a16="http://schemas.microsoft.com/office/drawing/2014/main" id="{55DDB0AB-BB61-47A2-92EF-1FE0C90D8E78}"/>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spTree>
    <p:extLst>
      <p:ext uri="{BB962C8B-B14F-4D97-AF65-F5344CB8AC3E}">
        <p14:creationId xmlns:p14="http://schemas.microsoft.com/office/powerpoint/2010/main" val="33179098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Алгоритм появления пятен</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p:txBody>
          <a:bodyPr>
            <a:normAutofit/>
          </a:bodyPr>
          <a:lstStyle/>
          <a:p>
            <a:r>
              <a:rPr lang="ru-RU" sz="2000" dirty="0"/>
              <a:t>При полете торта будет появляться пятно на случайном расстоянии от места столкновения </a:t>
            </a:r>
            <a:r>
              <a:rPr lang="ru-RU" sz="2000" dirty="0" err="1"/>
              <a:t>collider’ов</a:t>
            </a:r>
            <a:r>
              <a:rPr lang="ru-RU" sz="2000" dirty="0"/>
              <a:t>.</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Проектирование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11" name="Текст 10">
            <a:extLst>
              <a:ext uri="{FF2B5EF4-FFF2-40B4-BE49-F238E27FC236}">
                <a16:creationId xmlns:a16="http://schemas.microsoft.com/office/drawing/2014/main" id="{16CF5E67-5CAE-4188-B727-D068EA88375E}"/>
              </a:ext>
            </a:extLst>
          </p:cNvPr>
          <p:cNvSpPr txBox="1">
            <a:spLocks/>
          </p:cNvSpPr>
          <p:nvPr/>
        </p:nvSpPr>
        <p:spPr>
          <a:xfrm>
            <a:off x="6956612" y="2043953"/>
            <a:ext cx="4687248" cy="37875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600" i="1" dirty="0"/>
              <a:t>Здесь будет блок-схема</a:t>
            </a:r>
          </a:p>
        </p:txBody>
      </p:sp>
      <p:sp>
        <p:nvSpPr>
          <p:cNvPr id="12" name="Заголовок 2">
            <a:extLst>
              <a:ext uri="{FF2B5EF4-FFF2-40B4-BE49-F238E27FC236}">
                <a16:creationId xmlns:a16="http://schemas.microsoft.com/office/drawing/2014/main" id="{E5F9CF63-2005-444D-A84F-8005004E756F}"/>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spTree>
    <p:extLst>
      <p:ext uri="{BB962C8B-B14F-4D97-AF65-F5344CB8AC3E}">
        <p14:creationId xmlns:p14="http://schemas.microsoft.com/office/powerpoint/2010/main" val="13745191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Появление пятен</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p:txBody>
          <a:bodyPr>
            <a:normAutofit/>
          </a:bodyPr>
          <a:lstStyle/>
          <a:p>
            <a:r>
              <a:rPr lang="ru-RU" sz="2000" dirty="0"/>
              <a:t>Здесь будет код алгоритма</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Реализация появления пятен</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9" name="Заголовок 2">
            <a:extLst>
              <a:ext uri="{FF2B5EF4-FFF2-40B4-BE49-F238E27FC236}">
                <a16:creationId xmlns:a16="http://schemas.microsoft.com/office/drawing/2014/main" id="{2C38822C-F39A-40FE-9AF8-8CF43DA3DA55}"/>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spTree>
    <p:extLst>
      <p:ext uri="{BB962C8B-B14F-4D97-AF65-F5344CB8AC3E}">
        <p14:creationId xmlns:p14="http://schemas.microsoft.com/office/powerpoint/2010/main" val="36761222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a:xfrm>
            <a:off x="585898" y="1447790"/>
            <a:ext cx="7353556" cy="777025"/>
          </a:xfrm>
        </p:spPr>
        <p:txBody>
          <a:bodyPr>
            <a:normAutofit/>
          </a:bodyPr>
          <a:lstStyle/>
          <a:p>
            <a:r>
              <a:rPr lang="ru-RU" sz="2800" b="1" dirty="0"/>
              <a:t>Алгоритм плавного удаления объектов</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p:txBody>
          <a:bodyPr>
            <a:normAutofit/>
          </a:bodyPr>
          <a:lstStyle/>
          <a:p>
            <a:r>
              <a:rPr lang="ru-RU" sz="2000" dirty="0"/>
              <a:t>После появления игрового объекта будет постепенно увеличиваться его прозрачность до тех пор, пока он совсем не исчезнет.</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Проектирование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11" name="Текст 10">
            <a:extLst>
              <a:ext uri="{FF2B5EF4-FFF2-40B4-BE49-F238E27FC236}">
                <a16:creationId xmlns:a16="http://schemas.microsoft.com/office/drawing/2014/main" id="{16CF5E67-5CAE-4188-B727-D068EA88375E}"/>
              </a:ext>
            </a:extLst>
          </p:cNvPr>
          <p:cNvSpPr txBox="1">
            <a:spLocks/>
          </p:cNvSpPr>
          <p:nvPr/>
        </p:nvSpPr>
        <p:spPr>
          <a:xfrm>
            <a:off x="6956612" y="2043953"/>
            <a:ext cx="4687248" cy="37875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600" i="1" dirty="0"/>
              <a:t>Здесь будет блок-схема</a:t>
            </a:r>
          </a:p>
        </p:txBody>
      </p:sp>
      <p:sp>
        <p:nvSpPr>
          <p:cNvPr id="12" name="Заголовок 2">
            <a:extLst>
              <a:ext uri="{FF2B5EF4-FFF2-40B4-BE49-F238E27FC236}">
                <a16:creationId xmlns:a16="http://schemas.microsoft.com/office/drawing/2014/main" id="{70F00362-B473-42B9-85C4-1199A9AE9F6F}"/>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spTree>
    <p:extLst>
      <p:ext uri="{BB962C8B-B14F-4D97-AF65-F5344CB8AC3E}">
        <p14:creationId xmlns:p14="http://schemas.microsoft.com/office/powerpoint/2010/main" val="3721507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Плавное удаление</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p:txBody>
          <a:bodyPr>
            <a:normAutofit/>
          </a:bodyPr>
          <a:lstStyle/>
          <a:p>
            <a:r>
              <a:rPr lang="ru-RU" sz="2000" dirty="0"/>
              <a:t>Здесь будет код алгоритма</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Реализация плавного удаления</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9" name="Заголовок 2">
            <a:extLst>
              <a:ext uri="{FF2B5EF4-FFF2-40B4-BE49-F238E27FC236}">
                <a16:creationId xmlns:a16="http://schemas.microsoft.com/office/drawing/2014/main" id="{9903F274-EC6F-42CC-9336-D20926A5689F}"/>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spTree>
    <p:extLst>
      <p:ext uri="{BB962C8B-B14F-4D97-AF65-F5344CB8AC3E}">
        <p14:creationId xmlns:p14="http://schemas.microsoft.com/office/powerpoint/2010/main" val="7715335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a:xfrm>
            <a:off x="585897" y="1447790"/>
            <a:ext cx="8083317" cy="777025"/>
          </a:xfrm>
        </p:spPr>
        <p:txBody>
          <a:bodyPr>
            <a:normAutofit/>
          </a:bodyPr>
          <a:lstStyle/>
          <a:p>
            <a:r>
              <a:rPr lang="ru-RU" sz="2800" b="1" dirty="0"/>
              <a:t>Алгоритм удаления тортов по количеству</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p:txBody>
          <a:bodyPr>
            <a:normAutofit/>
          </a:bodyPr>
          <a:lstStyle/>
          <a:p>
            <a:r>
              <a:rPr lang="ru-RU" sz="2000" dirty="0"/>
              <a:t>В игре при появлении больше 10 тортов на сцене, они постепенно будут удаляться, тем самым сцена не будет забиваться большим количеством объектов.</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Проектирование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11" name="Текст 10">
            <a:extLst>
              <a:ext uri="{FF2B5EF4-FFF2-40B4-BE49-F238E27FC236}">
                <a16:creationId xmlns:a16="http://schemas.microsoft.com/office/drawing/2014/main" id="{16CF5E67-5CAE-4188-B727-D068EA88375E}"/>
              </a:ext>
            </a:extLst>
          </p:cNvPr>
          <p:cNvSpPr txBox="1">
            <a:spLocks/>
          </p:cNvSpPr>
          <p:nvPr/>
        </p:nvSpPr>
        <p:spPr>
          <a:xfrm>
            <a:off x="6956612" y="2043953"/>
            <a:ext cx="4687248" cy="37875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600" i="1" dirty="0"/>
              <a:t>Здесь будет б</a:t>
            </a:r>
            <a:r>
              <a:rPr lang="ru-RU" sz="1600" dirty="0"/>
              <a:t>лок-схема</a:t>
            </a:r>
          </a:p>
        </p:txBody>
      </p:sp>
      <p:sp>
        <p:nvSpPr>
          <p:cNvPr id="12" name="Заголовок 2">
            <a:extLst>
              <a:ext uri="{FF2B5EF4-FFF2-40B4-BE49-F238E27FC236}">
                <a16:creationId xmlns:a16="http://schemas.microsoft.com/office/drawing/2014/main" id="{CAE7829E-90E7-4DB5-8D23-C52464D8CF67}"/>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spTree>
    <p:extLst>
      <p:ext uri="{BB962C8B-B14F-4D97-AF65-F5344CB8AC3E}">
        <p14:creationId xmlns:p14="http://schemas.microsoft.com/office/powerpoint/2010/main" val="33218229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Удаление тортов по количеству</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p:txBody>
          <a:bodyPr>
            <a:normAutofit/>
          </a:bodyPr>
          <a:lstStyle/>
          <a:p>
            <a:r>
              <a:rPr lang="ru-RU" sz="2000" dirty="0"/>
              <a:t>Здесь будет код алгоритма</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Реализация удаления тортов</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9" name="Заголовок 2">
            <a:extLst>
              <a:ext uri="{FF2B5EF4-FFF2-40B4-BE49-F238E27FC236}">
                <a16:creationId xmlns:a16="http://schemas.microsoft.com/office/drawing/2014/main" id="{583785AF-BC1D-486D-9664-AE968BEAEF2A}"/>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spTree>
    <p:extLst>
      <p:ext uri="{BB962C8B-B14F-4D97-AF65-F5344CB8AC3E}">
        <p14:creationId xmlns:p14="http://schemas.microsoft.com/office/powerpoint/2010/main" val="17715643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a:xfrm>
            <a:off x="585897" y="1447790"/>
            <a:ext cx="6702926" cy="777025"/>
          </a:xfrm>
        </p:spPr>
        <p:txBody>
          <a:bodyPr>
            <a:normAutofit/>
          </a:bodyPr>
          <a:lstStyle/>
          <a:p>
            <a:r>
              <a:rPr lang="ru-RU" sz="2800" b="1" dirty="0"/>
              <a:t>У повара атрофировалась часть лица</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Тестирование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pic>
        <p:nvPicPr>
          <p:cNvPr id="15" name="Запись экрана (23.03.2022 0-24-47)">
            <a:hlinkClick r:id="" action="ppaction://media"/>
            <a:extLst>
              <a:ext uri="{FF2B5EF4-FFF2-40B4-BE49-F238E27FC236}">
                <a16:creationId xmlns:a16="http://schemas.microsoft.com/office/drawing/2014/main" id="{C5EDF0B4-3780-4A60-BCB8-88C2F1E3287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48873" y="2109092"/>
            <a:ext cx="7694253" cy="4213520"/>
          </a:xfrm>
          <a:prstGeom prst="rect">
            <a:avLst/>
          </a:prstGeom>
        </p:spPr>
      </p:pic>
      <p:sp>
        <p:nvSpPr>
          <p:cNvPr id="9" name="Заголовок 2">
            <a:extLst>
              <a:ext uri="{FF2B5EF4-FFF2-40B4-BE49-F238E27FC236}">
                <a16:creationId xmlns:a16="http://schemas.microsoft.com/office/drawing/2014/main" id="{F20694F9-F152-4E41-9BFD-23706CFA6B97}"/>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spTree>
    <p:extLst>
      <p:ext uri="{BB962C8B-B14F-4D97-AF65-F5344CB8AC3E}">
        <p14:creationId xmlns:p14="http://schemas.microsoft.com/office/powerpoint/2010/main" val="2755783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542"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5"/>
                                        </p:tgtEl>
                                      </p:cBhvr>
                                    </p:cmd>
                                  </p:childTnLst>
                                </p:cTn>
                              </p:par>
                            </p:childTnLst>
                          </p:cTn>
                        </p:par>
                      </p:childTnLst>
                    </p:cTn>
                  </p:par>
                </p:childTnLst>
              </p:cTn>
              <p:nextCondLst>
                <p:cond evt="onClick" delay="0">
                  <p:tgtEl>
                    <p:spTgt spid="15"/>
                  </p:tgtEl>
                </p:cond>
              </p:nextCondLst>
            </p:seq>
            <p:video>
              <p:cMediaNode vol="80000">
                <p:cTn id="12" fill="hold" display="0">
                  <p:stCondLst>
                    <p:cond delay="indefinite"/>
                  </p:stCondLst>
                </p:cTn>
                <p:tgtEl>
                  <p:spTgt spid="15"/>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Тестирование пула объектов</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p:txBody>
          <a:bodyPr>
            <a:normAutofit/>
          </a:bodyPr>
          <a:lstStyle/>
          <a:p>
            <a:r>
              <a:rPr lang="ru-RU" sz="2000" dirty="0"/>
              <a:t>Описание бага пула объектов: торт застревал в пушке.</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Тестирование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pic>
        <p:nvPicPr>
          <p:cNvPr id="3" name="Рисунок 2">
            <a:extLst>
              <a:ext uri="{FF2B5EF4-FFF2-40B4-BE49-F238E27FC236}">
                <a16:creationId xmlns:a16="http://schemas.microsoft.com/office/drawing/2014/main" id="{3CC5C418-064D-4659-A5D0-82104C9B44A5}"/>
              </a:ext>
            </a:extLst>
          </p:cNvPr>
          <p:cNvPicPr>
            <a:picLocks noChangeAspect="1"/>
          </p:cNvPicPr>
          <p:nvPr/>
        </p:nvPicPr>
        <p:blipFill>
          <a:blip r:embed="rId3"/>
          <a:stretch>
            <a:fillRect/>
          </a:stretch>
        </p:blipFill>
        <p:spPr>
          <a:xfrm>
            <a:off x="6360544" y="1864882"/>
            <a:ext cx="5575072" cy="3128235"/>
          </a:xfrm>
          <a:prstGeom prst="rect">
            <a:avLst/>
          </a:prstGeom>
        </p:spPr>
      </p:pic>
      <p:sp>
        <p:nvSpPr>
          <p:cNvPr id="11" name="Заголовок 2">
            <a:extLst>
              <a:ext uri="{FF2B5EF4-FFF2-40B4-BE49-F238E27FC236}">
                <a16:creationId xmlns:a16="http://schemas.microsoft.com/office/drawing/2014/main" id="{826869B3-CAC0-4683-AB17-330E7BBABF67}"/>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spTree>
    <p:extLst>
      <p:ext uri="{BB962C8B-B14F-4D97-AF65-F5344CB8AC3E}">
        <p14:creationId xmlns:p14="http://schemas.microsoft.com/office/powerpoint/2010/main" val="2510942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Почему выбрана данная тема?</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p:txBody>
          <a:bodyPr>
            <a:normAutofit/>
          </a:bodyPr>
          <a:lstStyle/>
          <a:p>
            <a:r>
              <a:rPr lang="ru-RU" sz="2000" dirty="0"/>
              <a:t>Последние исследования ученых подтверждают, что видео игры снижают стресс и помогают расслабиться.</a:t>
            </a:r>
          </a:p>
          <a:p>
            <a:r>
              <a:rPr lang="ru-RU" sz="2000" dirty="0"/>
              <a:t>В связи с чем мы решили разработать игру, которая будет предназначена для снижения стресса.</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noAutofit/>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Введение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pic>
        <p:nvPicPr>
          <p:cNvPr id="1028" name="Picture 4" descr="https://avatars.mds.yandex.net/get-zen_doc/1352765/pub_5d57f107f0d4f400ad700796_5d599dc7b5e99200ad31d5f7/scale_1200">
            <a:extLst>
              <a:ext uri="{FF2B5EF4-FFF2-40B4-BE49-F238E27FC236}">
                <a16:creationId xmlns:a16="http://schemas.microsoft.com/office/drawing/2014/main" id="{EE85FDF3-2AD4-4265-81A3-9849CD9E41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4493" y="1891416"/>
            <a:ext cx="5519085" cy="3075167"/>
          </a:xfrm>
          <a:prstGeom prst="rect">
            <a:avLst/>
          </a:prstGeom>
          <a:noFill/>
          <a:extLst>
            <a:ext uri="{909E8E84-426E-40DD-AFC4-6F175D3DCCD1}">
              <a14:hiddenFill xmlns:a14="http://schemas.microsoft.com/office/drawing/2010/main">
                <a:solidFill>
                  <a:srgbClr val="FFFFFF"/>
                </a:solidFill>
              </a14:hiddenFill>
            </a:ext>
          </a:extLst>
        </p:spPr>
      </p:pic>
      <p:sp>
        <p:nvSpPr>
          <p:cNvPr id="11" name="Заголовок 2">
            <a:extLst>
              <a:ext uri="{FF2B5EF4-FFF2-40B4-BE49-F238E27FC236}">
                <a16:creationId xmlns:a16="http://schemas.microsoft.com/office/drawing/2014/main" id="{10B59501-C139-402E-87ED-5F9BD4A8F701}"/>
              </a:ext>
            </a:extLst>
          </p:cNvPr>
          <p:cNvSpPr txBox="1">
            <a:spLocks/>
          </p:cNvSpPr>
          <p:nvPr/>
        </p:nvSpPr>
        <p:spPr>
          <a:xfrm>
            <a:off x="10612892"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spTree>
    <p:extLst>
      <p:ext uri="{BB962C8B-B14F-4D97-AF65-F5344CB8AC3E}">
        <p14:creationId xmlns:p14="http://schemas.microsoft.com/office/powerpoint/2010/main" val="8435775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Тестирование пула объектов</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p:txBody>
          <a:bodyPr>
            <a:normAutofit/>
          </a:bodyPr>
          <a:lstStyle/>
          <a:p>
            <a:r>
              <a:rPr lang="ru-RU" sz="2000" dirty="0"/>
              <a:t>Написать из-за чего торт застревал в пушке: при одновременном касании, например, руки и головы повара скрипт пула объектов запускалось несколько скриптов пула объекта</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Тестирование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11" name="Текст 10">
            <a:extLst>
              <a:ext uri="{FF2B5EF4-FFF2-40B4-BE49-F238E27FC236}">
                <a16:creationId xmlns:a16="http://schemas.microsoft.com/office/drawing/2014/main" id="{16CF5E67-5CAE-4188-B727-D068EA88375E}"/>
              </a:ext>
            </a:extLst>
          </p:cNvPr>
          <p:cNvSpPr txBox="1">
            <a:spLocks/>
          </p:cNvSpPr>
          <p:nvPr/>
        </p:nvSpPr>
        <p:spPr>
          <a:xfrm>
            <a:off x="6956612" y="2043953"/>
            <a:ext cx="4687248" cy="37875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600" i="1" dirty="0"/>
              <a:t>Здесь будет гиф-анимация с исправленным пулом</a:t>
            </a:r>
          </a:p>
        </p:txBody>
      </p:sp>
      <p:sp>
        <p:nvSpPr>
          <p:cNvPr id="12" name="Заголовок 2">
            <a:extLst>
              <a:ext uri="{FF2B5EF4-FFF2-40B4-BE49-F238E27FC236}">
                <a16:creationId xmlns:a16="http://schemas.microsoft.com/office/drawing/2014/main" id="{A50CE99D-4E8A-4DF8-BAEE-BA158EA4C6CC}"/>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spTree>
    <p:extLst>
      <p:ext uri="{BB962C8B-B14F-4D97-AF65-F5344CB8AC3E}">
        <p14:creationId xmlns:p14="http://schemas.microsoft.com/office/powerpoint/2010/main" val="10642418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Тестирование появления пятен</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p:txBody>
          <a:bodyPr>
            <a:normAutofit/>
          </a:bodyPr>
          <a:lstStyle/>
          <a:p>
            <a:r>
              <a:rPr lang="ru-RU" sz="2000" dirty="0"/>
              <a:t>Описание бага появления пятен: иногда пятна не появлялись на персонаже</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Тестирование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11" name="Текст 10">
            <a:extLst>
              <a:ext uri="{FF2B5EF4-FFF2-40B4-BE49-F238E27FC236}">
                <a16:creationId xmlns:a16="http://schemas.microsoft.com/office/drawing/2014/main" id="{16CF5E67-5CAE-4188-B727-D068EA88375E}"/>
              </a:ext>
            </a:extLst>
          </p:cNvPr>
          <p:cNvSpPr txBox="1">
            <a:spLocks/>
          </p:cNvSpPr>
          <p:nvPr/>
        </p:nvSpPr>
        <p:spPr>
          <a:xfrm>
            <a:off x="6956612" y="2043953"/>
            <a:ext cx="4687248" cy="37875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600" i="1" dirty="0"/>
              <a:t>Здесь будет гиф-анимация с багом появления пятен</a:t>
            </a:r>
          </a:p>
        </p:txBody>
      </p:sp>
      <p:sp>
        <p:nvSpPr>
          <p:cNvPr id="12" name="Заголовок 2">
            <a:extLst>
              <a:ext uri="{FF2B5EF4-FFF2-40B4-BE49-F238E27FC236}">
                <a16:creationId xmlns:a16="http://schemas.microsoft.com/office/drawing/2014/main" id="{5353C4D1-F7AA-4A94-8951-8F7A7BBF8593}"/>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spTree>
    <p:extLst>
      <p:ext uri="{BB962C8B-B14F-4D97-AF65-F5344CB8AC3E}">
        <p14:creationId xmlns:p14="http://schemas.microsoft.com/office/powerpoint/2010/main" val="35222531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Тестирование появления пятен</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p:txBody>
          <a:bodyPr>
            <a:normAutofit/>
          </a:bodyPr>
          <a:lstStyle/>
          <a:p>
            <a:r>
              <a:rPr lang="ru-RU" sz="2000" dirty="0"/>
              <a:t>Написать, как была решена проблема: был написан новый алгоритм смещения пятен</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Тестирование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11" name="Текст 10">
            <a:extLst>
              <a:ext uri="{FF2B5EF4-FFF2-40B4-BE49-F238E27FC236}">
                <a16:creationId xmlns:a16="http://schemas.microsoft.com/office/drawing/2014/main" id="{16CF5E67-5CAE-4188-B727-D068EA88375E}"/>
              </a:ext>
            </a:extLst>
          </p:cNvPr>
          <p:cNvSpPr txBox="1">
            <a:spLocks/>
          </p:cNvSpPr>
          <p:nvPr/>
        </p:nvSpPr>
        <p:spPr>
          <a:xfrm>
            <a:off x="6956612" y="2043953"/>
            <a:ext cx="4687248" cy="37875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600" i="1" dirty="0"/>
              <a:t>Здесь будет гиф-анимация с исправленным алгоритмом появления пятен</a:t>
            </a:r>
          </a:p>
        </p:txBody>
      </p:sp>
      <p:sp>
        <p:nvSpPr>
          <p:cNvPr id="12" name="Заголовок 2">
            <a:extLst>
              <a:ext uri="{FF2B5EF4-FFF2-40B4-BE49-F238E27FC236}">
                <a16:creationId xmlns:a16="http://schemas.microsoft.com/office/drawing/2014/main" id="{75501417-5140-43CA-9FEF-2EF7C605741A}"/>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spTree>
    <p:extLst>
      <p:ext uri="{BB962C8B-B14F-4D97-AF65-F5344CB8AC3E}">
        <p14:creationId xmlns:p14="http://schemas.microsoft.com/office/powerpoint/2010/main" val="18408428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a:xfrm>
            <a:off x="585897" y="1447790"/>
            <a:ext cx="6289687" cy="777025"/>
          </a:xfrm>
        </p:spPr>
        <p:txBody>
          <a:bodyPr>
            <a:normAutofit/>
          </a:bodyPr>
          <a:lstStyle/>
          <a:p>
            <a:r>
              <a:rPr lang="ru-RU" sz="2800" b="1" dirty="0"/>
              <a:t>Заключение</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a:xfrm>
            <a:off x="585897" y="2379663"/>
            <a:ext cx="6289688" cy="3393234"/>
          </a:xfrm>
        </p:spPr>
        <p:txBody>
          <a:bodyPr>
            <a:normAutofit/>
          </a:bodyPr>
          <a:lstStyle/>
          <a:p>
            <a:pPr>
              <a:spcBef>
                <a:spcPts val="0"/>
              </a:spcBef>
            </a:pPr>
            <a:r>
              <a:rPr lang="ru-RU" sz="2000" dirty="0"/>
              <a:t>Мы достигли цель – разработали мобильную игру «Торт в лицо» на игровом движке </a:t>
            </a:r>
            <a:r>
              <a:rPr lang="ru-RU" sz="2000" dirty="0" err="1"/>
              <a:t>Unity</a:t>
            </a:r>
            <a:r>
              <a:rPr lang="ru-RU" sz="2000" dirty="0"/>
              <a:t>.</a:t>
            </a:r>
          </a:p>
          <a:p>
            <a:pPr>
              <a:spcBef>
                <a:spcPts val="0"/>
              </a:spcBef>
            </a:pPr>
            <a:r>
              <a:rPr lang="ru-RU" sz="2000" dirty="0"/>
              <a:t>Написать о выполненных задачах.</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Заключение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9" name="Заголовок 2">
            <a:extLst>
              <a:ext uri="{FF2B5EF4-FFF2-40B4-BE49-F238E27FC236}">
                <a16:creationId xmlns:a16="http://schemas.microsoft.com/office/drawing/2014/main" id="{287FFEC3-6930-4326-8764-E06877990E3A}"/>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spTree>
    <p:extLst>
      <p:ext uri="{BB962C8B-B14F-4D97-AF65-F5344CB8AC3E}">
        <p14:creationId xmlns:p14="http://schemas.microsoft.com/office/powerpoint/2010/main" val="28666520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8E54C6C-825C-BC2E-C63F-46EDB472B522}"/>
              </a:ext>
            </a:extLst>
          </p:cNvPr>
          <p:cNvSpPr txBox="1"/>
          <p:nvPr/>
        </p:nvSpPr>
        <p:spPr>
          <a:xfrm>
            <a:off x="512884" y="1517290"/>
            <a:ext cx="11166231" cy="1323439"/>
          </a:xfrm>
          <a:prstGeom prst="rect">
            <a:avLst/>
          </a:prstGeom>
          <a:noFill/>
        </p:spPr>
        <p:txBody>
          <a:bodyPr wrap="square" rtlCol="0">
            <a:spAutoFit/>
          </a:bodyPr>
          <a:lstStyle/>
          <a:p>
            <a:pPr algn="ctr"/>
            <a:r>
              <a:rPr lang="ru-RU" sz="4000" dirty="0">
                <a:latin typeface="HSE Sans" panose="02000000000000000000" pitchFamily="2" charset="0"/>
              </a:rPr>
              <a:t>Спасибо за внимание!</a:t>
            </a:r>
          </a:p>
          <a:p>
            <a:pPr algn="ctr"/>
            <a:r>
              <a:rPr lang="ru-RU" sz="4000" dirty="0">
                <a:latin typeface="HSE Sans" panose="02000000000000000000" pitchFamily="2" charset="0"/>
              </a:rPr>
              <a:t>Готовы ответить на ваши вопросы.</a:t>
            </a:r>
          </a:p>
        </p:txBody>
      </p:sp>
      <p:sp>
        <p:nvSpPr>
          <p:cNvPr id="4" name="Текст 3">
            <a:extLst>
              <a:ext uri="{FF2B5EF4-FFF2-40B4-BE49-F238E27FC236}">
                <a16:creationId xmlns:a16="http://schemas.microsoft.com/office/drawing/2014/main" id="{37EEB70C-0EDB-48B0-9D61-DD61EB1E8C09}"/>
              </a:ext>
            </a:extLst>
          </p:cNvPr>
          <p:cNvSpPr txBox="1">
            <a:spLocks/>
          </p:cNvSpPr>
          <p:nvPr/>
        </p:nvSpPr>
        <p:spPr>
          <a:xfrm>
            <a:off x="1175657" y="3788229"/>
            <a:ext cx="4293326" cy="22903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2400" dirty="0"/>
              <a:t>Ларионова Яна Андреевна, студентка ПИ-21-2</a:t>
            </a:r>
          </a:p>
          <a:p>
            <a:pPr marL="0" indent="0">
              <a:buNone/>
            </a:pPr>
            <a:r>
              <a:rPr lang="ru-RU" sz="2400" dirty="0"/>
              <a:t>Телефон: +7 904 841-36-23</a:t>
            </a:r>
          </a:p>
          <a:p>
            <a:pPr marL="0" indent="0">
              <a:buNone/>
            </a:pPr>
            <a:r>
              <a:rPr lang="ru-RU" sz="2400" dirty="0"/>
              <a:t>E-</a:t>
            </a:r>
            <a:r>
              <a:rPr lang="ru-RU" sz="2400" dirty="0" err="1"/>
              <a:t>mail</a:t>
            </a:r>
            <a:r>
              <a:rPr lang="ru-RU" sz="2400" dirty="0"/>
              <a:t>: </a:t>
            </a:r>
            <a:r>
              <a:rPr lang="en-GB" sz="2400" dirty="0"/>
              <a:t>nyanya.yara@gmail.com</a:t>
            </a:r>
            <a:endParaRPr lang="ru-RU" sz="2400" dirty="0"/>
          </a:p>
        </p:txBody>
      </p:sp>
      <p:sp>
        <p:nvSpPr>
          <p:cNvPr id="9" name="Текст 3">
            <a:extLst>
              <a:ext uri="{FF2B5EF4-FFF2-40B4-BE49-F238E27FC236}">
                <a16:creationId xmlns:a16="http://schemas.microsoft.com/office/drawing/2014/main" id="{3F9C4982-3E04-4BA0-BD97-07C4866D578E}"/>
              </a:ext>
            </a:extLst>
          </p:cNvPr>
          <p:cNvSpPr txBox="1">
            <a:spLocks/>
          </p:cNvSpPr>
          <p:nvPr/>
        </p:nvSpPr>
        <p:spPr>
          <a:xfrm>
            <a:off x="6723019" y="3788229"/>
            <a:ext cx="4293326" cy="22903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2400" dirty="0"/>
              <a:t>Федосеев Данил Сергеевич, студент ПИ-21-2</a:t>
            </a:r>
          </a:p>
          <a:p>
            <a:pPr marL="0" indent="0">
              <a:buNone/>
            </a:pPr>
            <a:r>
              <a:rPr lang="ru-RU" sz="2400" dirty="0"/>
              <a:t>Телефон: +7 902 804-29-08</a:t>
            </a:r>
          </a:p>
          <a:p>
            <a:pPr marL="0" indent="0">
              <a:buNone/>
            </a:pPr>
            <a:r>
              <a:rPr lang="en-US" sz="2400" dirty="0"/>
              <a:t>E-mail: fs159@mail.ru</a:t>
            </a:r>
            <a:endParaRPr lang="ru-RU" sz="2400" dirty="0"/>
          </a:p>
        </p:txBody>
      </p:sp>
    </p:spTree>
    <p:extLst>
      <p:ext uri="{BB962C8B-B14F-4D97-AF65-F5344CB8AC3E}">
        <p14:creationId xmlns:p14="http://schemas.microsoft.com/office/powerpoint/2010/main" val="12821619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Содержание</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a:xfrm>
            <a:off x="585897" y="2303585"/>
            <a:ext cx="9797818" cy="4167553"/>
          </a:xfrm>
        </p:spPr>
        <p:txBody>
          <a:bodyPr numCol="2">
            <a:normAutofit/>
          </a:bodyPr>
          <a:lstStyle/>
          <a:p>
            <a:pPr marL="342900" indent="-342900">
              <a:buFont typeface="Symbol" panose="05050102010706020507" pitchFamily="18" charset="2"/>
              <a:buChar char="-"/>
            </a:pPr>
            <a:r>
              <a:rPr lang="ru-RU" sz="1800" dirty="0">
                <a:hlinkClick r:id="rId2" action="ppaction://hlinksldjump"/>
              </a:rPr>
              <a:t>Актуальность</a:t>
            </a:r>
            <a:endParaRPr lang="ru-RU" sz="1800" dirty="0"/>
          </a:p>
          <a:p>
            <a:pPr marL="342900" indent="-342900">
              <a:buFont typeface="Symbol" panose="05050102010706020507" pitchFamily="18" charset="2"/>
              <a:buChar char="-"/>
            </a:pPr>
            <a:r>
              <a:rPr lang="ru-RU" sz="1800" dirty="0">
                <a:hlinkClick r:id="rId3" action="ppaction://hlinksldjump"/>
              </a:rPr>
              <a:t>Объект и предмет исследования</a:t>
            </a:r>
            <a:endParaRPr lang="ru-RU" sz="1800" dirty="0"/>
          </a:p>
          <a:p>
            <a:pPr marL="342900" indent="-342900">
              <a:buFont typeface="Symbol" panose="05050102010706020507" pitchFamily="18" charset="2"/>
              <a:buChar char="-"/>
            </a:pPr>
            <a:r>
              <a:rPr lang="ru-RU" sz="1800" dirty="0">
                <a:hlinkClick r:id="rId4" action="ppaction://hlinksldjump"/>
              </a:rPr>
              <a:t>Цель и задачи</a:t>
            </a:r>
            <a:endParaRPr lang="ru-RU" sz="1800" dirty="0"/>
          </a:p>
          <a:p>
            <a:pPr marL="342900" indent="-342900">
              <a:buFont typeface="Symbol" panose="05050102010706020507" pitchFamily="18" charset="2"/>
              <a:buChar char="-"/>
            </a:pPr>
            <a:r>
              <a:rPr lang="ru-RU" sz="1800" dirty="0">
                <a:hlinkClick r:id="rId5" action="ppaction://hlinksldjump"/>
              </a:rPr>
              <a:t>Методы исследования</a:t>
            </a:r>
            <a:endParaRPr lang="ru-RU" sz="1800" dirty="0"/>
          </a:p>
          <a:p>
            <a:pPr marL="342900" indent="-342900">
              <a:buFont typeface="Symbol" panose="05050102010706020507" pitchFamily="18" charset="2"/>
              <a:buChar char="-"/>
            </a:pPr>
            <a:r>
              <a:rPr lang="ru-RU" sz="1800" dirty="0">
                <a:hlinkClick r:id="rId6" action="ppaction://hlinksldjump"/>
              </a:rPr>
              <a:t>Результаты</a:t>
            </a:r>
            <a:endParaRPr lang="ru-RU" sz="1800" dirty="0"/>
          </a:p>
          <a:p>
            <a:pPr marL="342900" indent="-342900">
              <a:buFont typeface="Symbol" panose="05050102010706020507" pitchFamily="18" charset="2"/>
              <a:buChar char="-"/>
            </a:pPr>
            <a:r>
              <a:rPr lang="ru-RU" sz="1800" dirty="0">
                <a:hlinkClick r:id="rId7" action="ppaction://hlinksldjump"/>
              </a:rPr>
              <a:t>Требования к программе</a:t>
            </a:r>
            <a:endParaRPr lang="ru-RU" sz="1800" dirty="0"/>
          </a:p>
          <a:p>
            <a:pPr marL="342900" indent="-342900">
              <a:buFont typeface="Symbol" panose="05050102010706020507" pitchFamily="18" charset="2"/>
              <a:buChar char="-"/>
            </a:pPr>
            <a:r>
              <a:rPr lang="ru-RU" sz="1800" dirty="0">
                <a:hlinkClick r:id="rId8" action="ppaction://hlinksldjump"/>
              </a:rPr>
              <a:t>Игра «</a:t>
            </a:r>
            <a:r>
              <a:rPr lang="en-US" sz="1800" dirty="0">
                <a:hlinkClick r:id="rId8" action="ppaction://hlinksldjump"/>
              </a:rPr>
              <a:t>Beat the Boss 4</a:t>
            </a:r>
            <a:r>
              <a:rPr lang="ru-RU" sz="1800" dirty="0">
                <a:hlinkClick r:id="rId8" action="ppaction://hlinksldjump"/>
              </a:rPr>
              <a:t>»</a:t>
            </a:r>
            <a:endParaRPr lang="en-US" sz="1800" dirty="0"/>
          </a:p>
          <a:p>
            <a:pPr marL="342900" indent="-342900">
              <a:buFont typeface="Symbol" panose="05050102010706020507" pitchFamily="18" charset="2"/>
              <a:buChar char="-"/>
            </a:pPr>
            <a:r>
              <a:rPr lang="en-US" sz="1800" dirty="0" err="1">
                <a:hlinkClick r:id="rId9" action="ppaction://hlinksldjump"/>
              </a:rPr>
              <a:t>Игра</a:t>
            </a:r>
            <a:r>
              <a:rPr lang="en-US" sz="1800" dirty="0">
                <a:hlinkClick r:id="rId9" action="ppaction://hlinksldjump"/>
              </a:rPr>
              <a:t> «Icing On The Cake»</a:t>
            </a:r>
            <a:endParaRPr lang="en-US" sz="1800" dirty="0"/>
          </a:p>
          <a:p>
            <a:pPr marL="342900" indent="-342900">
              <a:buFont typeface="Symbol" panose="05050102010706020507" pitchFamily="18" charset="2"/>
              <a:buChar char="-"/>
            </a:pPr>
            <a:r>
              <a:rPr lang="ru-RU" sz="1800" dirty="0">
                <a:hlinkClick r:id="rId10" action="ppaction://hlinksldjump"/>
              </a:rPr>
              <a:t>Выбор программой среды</a:t>
            </a:r>
            <a:endParaRPr lang="en-US" sz="1800" dirty="0"/>
          </a:p>
          <a:p>
            <a:pPr marL="342900" indent="-342900">
              <a:buFont typeface="Symbol" panose="05050102010706020507" pitchFamily="18" charset="2"/>
              <a:buChar char="-"/>
            </a:pPr>
            <a:r>
              <a:rPr lang="ru-RU" sz="1800" dirty="0">
                <a:hlinkClick r:id="rId11" action="ppaction://hlinksldjump"/>
              </a:rPr>
              <a:t>Алгоритм пула объектов</a:t>
            </a:r>
            <a:endParaRPr lang="ru-RU" sz="1800" dirty="0"/>
          </a:p>
          <a:p>
            <a:pPr marL="342900" indent="-342900">
              <a:buFont typeface="Symbol" panose="05050102010706020507" pitchFamily="18" charset="2"/>
              <a:buChar char="-"/>
            </a:pPr>
            <a:r>
              <a:rPr lang="ru-RU" sz="1800" dirty="0">
                <a:hlinkClick r:id="rId12" action="ppaction://hlinksldjump"/>
              </a:rPr>
              <a:t>Алгоритм построения траектории</a:t>
            </a:r>
            <a:endParaRPr lang="ru-RU" sz="1800" dirty="0"/>
          </a:p>
          <a:p>
            <a:pPr marL="342900" indent="-342900">
              <a:buFont typeface="Symbol" panose="05050102010706020507" pitchFamily="18" charset="2"/>
              <a:buChar char="-"/>
            </a:pPr>
            <a:r>
              <a:rPr lang="ru-RU" sz="1800" dirty="0">
                <a:hlinkClick r:id="rId13" action="ppaction://hlinksldjump"/>
              </a:rPr>
              <a:t>Алгоритм метания торта из пушки</a:t>
            </a:r>
            <a:endParaRPr lang="ru-RU" sz="1800" dirty="0"/>
          </a:p>
          <a:p>
            <a:pPr marL="342900" indent="-342900">
              <a:buFont typeface="Symbol" panose="05050102010706020507" pitchFamily="18" charset="2"/>
              <a:buChar char="-"/>
            </a:pPr>
            <a:r>
              <a:rPr lang="ru-RU" sz="1800" dirty="0">
                <a:hlinkClick r:id="rId14" action="ppaction://hlinksldjump"/>
              </a:rPr>
              <a:t>Алгоритм отдачи пушки</a:t>
            </a:r>
            <a:endParaRPr lang="ru-RU" sz="1800" dirty="0"/>
          </a:p>
          <a:p>
            <a:pPr marL="342900" indent="-342900">
              <a:buFont typeface="Symbol" panose="05050102010706020507" pitchFamily="18" charset="2"/>
              <a:buChar char="-"/>
            </a:pPr>
            <a:r>
              <a:rPr lang="ru-RU" sz="1800" dirty="0">
                <a:hlinkClick r:id="rId15" action="ppaction://hlinksldjump"/>
              </a:rPr>
              <a:t>Алгоритм появления пятен</a:t>
            </a:r>
            <a:endParaRPr lang="ru-RU" sz="1800" dirty="0"/>
          </a:p>
          <a:p>
            <a:pPr marL="342900" indent="-342900">
              <a:buFont typeface="Symbol" panose="05050102010706020507" pitchFamily="18" charset="2"/>
              <a:buChar char="-"/>
            </a:pPr>
            <a:r>
              <a:rPr lang="ru-RU" sz="1800" dirty="0">
                <a:hlinkClick r:id="rId16" action="ppaction://hlinksldjump"/>
              </a:rPr>
              <a:t>Алгоритм плавного удаления объектов</a:t>
            </a:r>
            <a:endParaRPr lang="ru-RU" sz="1800" dirty="0"/>
          </a:p>
          <a:p>
            <a:pPr marL="342900" indent="-342900">
              <a:buFont typeface="Symbol" panose="05050102010706020507" pitchFamily="18" charset="2"/>
              <a:buChar char="-"/>
            </a:pPr>
            <a:r>
              <a:rPr lang="ru-RU" sz="1800" dirty="0">
                <a:hlinkClick r:id="rId16" action="ppaction://hlinksldjump"/>
              </a:rPr>
              <a:t>Алгоритм удаления тортов по количеству</a:t>
            </a:r>
            <a:endParaRPr lang="ru-RU" sz="1800" dirty="0"/>
          </a:p>
          <a:p>
            <a:pPr marL="342900" indent="-342900">
              <a:buFont typeface="Symbol" panose="05050102010706020507" pitchFamily="18" charset="2"/>
              <a:buChar char="-"/>
            </a:pPr>
            <a:r>
              <a:rPr lang="ru-RU" sz="1800" dirty="0">
                <a:hlinkClick r:id="rId17" action="ppaction://hlinksldjump"/>
              </a:rPr>
              <a:t>У повара атрофировалась часть лица</a:t>
            </a:r>
            <a:endParaRPr lang="ru-RU" sz="1800" dirty="0"/>
          </a:p>
          <a:p>
            <a:pPr marL="342900" indent="-342900">
              <a:buFont typeface="Symbol" panose="05050102010706020507" pitchFamily="18" charset="2"/>
              <a:buChar char="-"/>
            </a:pPr>
            <a:r>
              <a:rPr lang="ru-RU" sz="1800" dirty="0">
                <a:hlinkClick r:id="rId18" action="ppaction://hlinksldjump"/>
              </a:rPr>
              <a:t>Тестирование пула объектов</a:t>
            </a:r>
            <a:endParaRPr lang="ru-RU" sz="1800" dirty="0"/>
          </a:p>
          <a:p>
            <a:pPr marL="342900" indent="-342900">
              <a:buFont typeface="Symbol" panose="05050102010706020507" pitchFamily="18" charset="2"/>
              <a:buChar char="-"/>
            </a:pPr>
            <a:r>
              <a:rPr lang="ru-RU" sz="1800" dirty="0">
                <a:hlinkClick r:id="rId19" action="ppaction://hlinksldjump"/>
              </a:rPr>
              <a:t>Тестирование появления пятен</a:t>
            </a:r>
            <a:endParaRPr lang="ru-RU" sz="1800" dirty="0"/>
          </a:p>
          <a:p>
            <a:pPr marL="342900" indent="-342900">
              <a:buFont typeface="Symbol" panose="05050102010706020507" pitchFamily="18" charset="2"/>
              <a:buChar char="-"/>
            </a:pPr>
            <a:r>
              <a:rPr lang="ru-RU" sz="1800" dirty="0">
                <a:hlinkClick r:id="rId20" action="ppaction://hlinksldjump"/>
              </a:rPr>
              <a:t>Заключение</a:t>
            </a:r>
            <a:endParaRPr lang="ru-RU" sz="1800" dirty="0"/>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noAutofit/>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Защита курсового проекта</a:t>
            </a:r>
          </a:p>
          <a:p>
            <a:r>
              <a:rPr lang="ru-RU" dirty="0"/>
              <a:t>Пермь, 2022</a:t>
            </a:r>
          </a:p>
        </p:txBody>
      </p:sp>
      <p:sp>
        <p:nvSpPr>
          <p:cNvPr id="12" name="Заголовок 2">
            <a:extLst>
              <a:ext uri="{FF2B5EF4-FFF2-40B4-BE49-F238E27FC236}">
                <a16:creationId xmlns:a16="http://schemas.microsoft.com/office/drawing/2014/main" id="{2C4C0281-2C81-4E35-BC28-957C851C5436}"/>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spTree>
    <p:extLst>
      <p:ext uri="{BB962C8B-B14F-4D97-AF65-F5344CB8AC3E}">
        <p14:creationId xmlns:p14="http://schemas.microsoft.com/office/powerpoint/2010/main" val="1312560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Объект и предмет исследования</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p:txBody>
          <a:bodyPr>
            <a:normAutofit/>
          </a:bodyPr>
          <a:lstStyle/>
          <a:p>
            <a:r>
              <a:rPr lang="ru-RU" sz="2000" dirty="0"/>
              <a:t>Объект исследования – игры, с помощью которых люди снижают стресс.</a:t>
            </a:r>
          </a:p>
          <a:p>
            <a:r>
              <a:rPr lang="ru-RU" sz="2000" dirty="0"/>
              <a:t>Предмет исследования – разработка мобильной игры, с помощью которой пользователь сможет снизить свой уровень стресса.</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noAutofit/>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Введение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pic>
        <p:nvPicPr>
          <p:cNvPr id="11" name="Рисунок 10">
            <a:extLst>
              <a:ext uri="{FF2B5EF4-FFF2-40B4-BE49-F238E27FC236}">
                <a16:creationId xmlns:a16="http://schemas.microsoft.com/office/drawing/2014/main" id="{0918FB89-582F-4A0A-84E6-20E272C3E9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4470" y="1874029"/>
            <a:ext cx="4929108" cy="3696831"/>
          </a:xfrm>
          <a:prstGeom prst="rect">
            <a:avLst/>
          </a:prstGeom>
        </p:spPr>
      </p:pic>
      <p:sp>
        <p:nvSpPr>
          <p:cNvPr id="12" name="Заголовок 2">
            <a:extLst>
              <a:ext uri="{FF2B5EF4-FFF2-40B4-BE49-F238E27FC236}">
                <a16:creationId xmlns:a16="http://schemas.microsoft.com/office/drawing/2014/main" id="{6D8E5B90-E390-4158-A866-CD3B60ED357D}"/>
              </a:ext>
            </a:extLst>
          </p:cNvPr>
          <p:cNvSpPr txBox="1">
            <a:spLocks/>
          </p:cNvSpPr>
          <p:nvPr/>
        </p:nvSpPr>
        <p:spPr>
          <a:xfrm>
            <a:off x="10612892"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spTree>
    <p:extLst>
      <p:ext uri="{BB962C8B-B14F-4D97-AF65-F5344CB8AC3E}">
        <p14:creationId xmlns:p14="http://schemas.microsoft.com/office/powerpoint/2010/main" val="3344829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Цель и задачи</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a:xfrm>
            <a:off x="585897" y="2379663"/>
            <a:ext cx="8096376" cy="3393234"/>
          </a:xfrm>
        </p:spPr>
        <p:txBody>
          <a:bodyPr>
            <a:noAutofit/>
          </a:bodyPr>
          <a:lstStyle/>
          <a:p>
            <a:pPr>
              <a:spcBef>
                <a:spcPts val="0"/>
              </a:spcBef>
            </a:pPr>
            <a:r>
              <a:rPr lang="ru-RU" sz="2400" b="1" dirty="0"/>
              <a:t>Цель</a:t>
            </a:r>
            <a:endParaRPr lang="ru-RU" sz="2000" b="1" dirty="0"/>
          </a:p>
          <a:p>
            <a:pPr>
              <a:spcBef>
                <a:spcPts val="0"/>
              </a:spcBef>
            </a:pPr>
            <a:r>
              <a:rPr lang="ru-RU" sz="2000" dirty="0"/>
              <a:t>Разработать мобильную игру «Торт в лицо» на игровом движке Unity.</a:t>
            </a:r>
          </a:p>
          <a:p>
            <a:r>
              <a:rPr lang="ru-RU" sz="2400" b="1" dirty="0"/>
              <a:t>Задачи</a:t>
            </a:r>
            <a:endParaRPr lang="ru-RU" sz="2000" b="1" dirty="0"/>
          </a:p>
          <a:p>
            <a:pPr marL="342900" indent="-342900">
              <a:spcBef>
                <a:spcPts val="0"/>
              </a:spcBef>
              <a:buFont typeface="+mj-lt"/>
              <a:buAutoNum type="arabicPeriod"/>
            </a:pPr>
            <a:r>
              <a:rPr lang="ru-RU" sz="2000" dirty="0"/>
              <a:t>Проанализировать задачу и разработать требования к игре.</a:t>
            </a:r>
          </a:p>
          <a:p>
            <a:pPr marL="342900" indent="-342900">
              <a:spcBef>
                <a:spcPts val="0"/>
              </a:spcBef>
              <a:buFont typeface="+mj-lt"/>
              <a:buAutoNum type="arabicPeriod"/>
            </a:pPr>
            <a:r>
              <a:rPr lang="ru-RU" sz="2000" dirty="0"/>
              <a:t>Выбрать и разработать алгоритмы для реализации игры.</a:t>
            </a:r>
          </a:p>
          <a:p>
            <a:pPr marL="342900" indent="-342900">
              <a:spcBef>
                <a:spcPts val="0"/>
              </a:spcBef>
              <a:buFont typeface="+mj-lt"/>
              <a:buAutoNum type="arabicPeriod"/>
            </a:pPr>
            <a:r>
              <a:rPr lang="ru-RU" sz="2000" dirty="0"/>
              <a:t>Спроектировать игру.</a:t>
            </a:r>
          </a:p>
          <a:p>
            <a:pPr marL="342900" indent="-342900">
              <a:spcBef>
                <a:spcPts val="0"/>
              </a:spcBef>
              <a:buFont typeface="+mj-lt"/>
              <a:buAutoNum type="arabicPeriod"/>
            </a:pPr>
            <a:r>
              <a:rPr lang="ru-RU" sz="2000" dirty="0"/>
              <a:t>Реализовать мобильную игру.</a:t>
            </a:r>
          </a:p>
          <a:p>
            <a:pPr marL="342900" indent="-342900">
              <a:spcBef>
                <a:spcPts val="0"/>
              </a:spcBef>
              <a:buFont typeface="+mj-lt"/>
              <a:buAutoNum type="arabicPeriod"/>
            </a:pPr>
            <a:r>
              <a:rPr lang="ru-RU" sz="2000" dirty="0"/>
              <a:t>Протестировать и отладить игру.</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noAutofit/>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Введение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9" name="Заголовок 2">
            <a:extLst>
              <a:ext uri="{FF2B5EF4-FFF2-40B4-BE49-F238E27FC236}">
                <a16:creationId xmlns:a16="http://schemas.microsoft.com/office/drawing/2014/main" id="{B7E4D855-F989-4F2E-B4EF-3E475C2B98BE}"/>
              </a:ext>
            </a:extLst>
          </p:cNvPr>
          <p:cNvSpPr txBox="1">
            <a:spLocks/>
          </p:cNvSpPr>
          <p:nvPr/>
        </p:nvSpPr>
        <p:spPr>
          <a:xfrm>
            <a:off x="10612892"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spTree>
    <p:extLst>
      <p:ext uri="{BB962C8B-B14F-4D97-AF65-F5344CB8AC3E}">
        <p14:creationId xmlns:p14="http://schemas.microsoft.com/office/powerpoint/2010/main" val="2679227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Методы исследования</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p:txBody>
          <a:bodyPr>
            <a:normAutofit/>
          </a:bodyPr>
          <a:lstStyle/>
          <a:p>
            <a:r>
              <a:rPr lang="ru-RU" sz="2000" dirty="0"/>
              <a:t>В процессе работы будут использоваться следующие методы исследования:</a:t>
            </a:r>
          </a:p>
          <a:p>
            <a:pPr marL="285750" lvl="0" indent="-285750">
              <a:buFont typeface="Symbol" panose="05050102010706020507" pitchFamily="18" charset="2"/>
              <a:buChar char="-"/>
            </a:pPr>
            <a:r>
              <a:rPr lang="ru-RU" sz="2000" dirty="0"/>
              <a:t>наблюдение;</a:t>
            </a:r>
          </a:p>
          <a:p>
            <a:pPr marL="285750" lvl="0" indent="-285750">
              <a:buFont typeface="Symbol" panose="05050102010706020507" pitchFamily="18" charset="2"/>
              <a:buChar char="-"/>
            </a:pPr>
            <a:r>
              <a:rPr lang="ru-RU" sz="2000" dirty="0"/>
              <a:t>сравнение;</a:t>
            </a:r>
          </a:p>
          <a:p>
            <a:pPr marL="285750" lvl="0" indent="-285750">
              <a:buFont typeface="Symbol" panose="05050102010706020507" pitchFamily="18" charset="2"/>
              <a:buChar char="-"/>
            </a:pPr>
            <a:r>
              <a:rPr lang="ru-RU" sz="2000" dirty="0"/>
              <a:t>визуализация;</a:t>
            </a:r>
          </a:p>
          <a:p>
            <a:pPr marL="285750" lvl="0" indent="-285750">
              <a:buFont typeface="Symbol" panose="05050102010706020507" pitchFamily="18" charset="2"/>
              <a:buChar char="-"/>
            </a:pPr>
            <a:r>
              <a:rPr lang="ru-RU" sz="2000" dirty="0"/>
              <a:t>моделирование.</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noAutofit/>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Введение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pic>
        <p:nvPicPr>
          <p:cNvPr id="3" name="Рисунок 2">
            <a:extLst>
              <a:ext uri="{FF2B5EF4-FFF2-40B4-BE49-F238E27FC236}">
                <a16:creationId xmlns:a16="http://schemas.microsoft.com/office/drawing/2014/main" id="{9EA2DBA7-E223-4AFB-A8F9-009373ED06CA}"/>
              </a:ext>
            </a:extLst>
          </p:cNvPr>
          <p:cNvPicPr>
            <a:picLocks noChangeAspect="1"/>
          </p:cNvPicPr>
          <p:nvPr/>
        </p:nvPicPr>
        <p:blipFill>
          <a:blip r:embed="rId2"/>
          <a:stretch>
            <a:fillRect/>
          </a:stretch>
        </p:blipFill>
        <p:spPr>
          <a:xfrm>
            <a:off x="6175219" y="1685763"/>
            <a:ext cx="5578359" cy="3486474"/>
          </a:xfrm>
          <a:prstGeom prst="rect">
            <a:avLst/>
          </a:prstGeom>
        </p:spPr>
      </p:pic>
      <p:sp>
        <p:nvSpPr>
          <p:cNvPr id="11" name="Заголовок 2">
            <a:extLst>
              <a:ext uri="{FF2B5EF4-FFF2-40B4-BE49-F238E27FC236}">
                <a16:creationId xmlns:a16="http://schemas.microsoft.com/office/drawing/2014/main" id="{B5535B28-21EE-40D2-8B9D-111E827E58F7}"/>
              </a:ext>
            </a:extLst>
          </p:cNvPr>
          <p:cNvSpPr txBox="1">
            <a:spLocks/>
          </p:cNvSpPr>
          <p:nvPr/>
        </p:nvSpPr>
        <p:spPr>
          <a:xfrm>
            <a:off x="10612892"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spTree>
    <p:extLst>
      <p:ext uri="{BB962C8B-B14F-4D97-AF65-F5344CB8AC3E}">
        <p14:creationId xmlns:p14="http://schemas.microsoft.com/office/powerpoint/2010/main" val="1751978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a:xfrm>
            <a:off x="585898" y="1447790"/>
            <a:ext cx="4140012" cy="777025"/>
          </a:xfrm>
        </p:spPr>
        <p:txBody>
          <a:bodyPr>
            <a:normAutofit/>
          </a:bodyPr>
          <a:lstStyle/>
          <a:p>
            <a:r>
              <a:rPr lang="ru-RU" sz="2800" b="1" dirty="0"/>
              <a:t>Результаты</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a:xfrm>
            <a:off x="585898" y="2379663"/>
            <a:ext cx="4140012" cy="3393234"/>
          </a:xfrm>
        </p:spPr>
        <p:txBody>
          <a:bodyPr>
            <a:normAutofit/>
          </a:bodyPr>
          <a:lstStyle/>
          <a:p>
            <a:r>
              <a:rPr lang="ru-RU" sz="2000" dirty="0"/>
              <a:t>Мы предложили поиграть в нашу игру «Торт в лицо» группе людей. До и после игры с помощью опроса мы замерили уровень стресса.</a:t>
            </a:r>
          </a:p>
          <a:p>
            <a:r>
              <a:rPr lang="ru-RU" sz="2000" dirty="0"/>
              <a:t>На столбчатой диаграмме видно, что наша игра действительно снижает стресс.</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noAutofit/>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Результаты</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graphicFrame>
        <p:nvGraphicFramePr>
          <p:cNvPr id="15" name="Диаграмма 14">
            <a:extLst>
              <a:ext uri="{FF2B5EF4-FFF2-40B4-BE49-F238E27FC236}">
                <a16:creationId xmlns:a16="http://schemas.microsoft.com/office/drawing/2014/main" id="{E438BC0E-5970-449D-BE63-9F7187BA7721}"/>
              </a:ext>
            </a:extLst>
          </p:cNvPr>
          <p:cNvGraphicFramePr>
            <a:graphicFrameLocks/>
          </p:cNvGraphicFramePr>
          <p:nvPr>
            <p:extLst>
              <p:ext uri="{D42A27DB-BD31-4B8C-83A1-F6EECF244321}">
                <p14:modId xmlns:p14="http://schemas.microsoft.com/office/powerpoint/2010/main" val="3311872188"/>
              </p:ext>
            </p:extLst>
          </p:nvPr>
        </p:nvGraphicFramePr>
        <p:xfrm>
          <a:off x="5272088" y="1447800"/>
          <a:ext cx="6372225" cy="4289425"/>
        </p:xfrm>
        <a:graphic>
          <a:graphicData uri="http://schemas.openxmlformats.org/drawingml/2006/chart">
            <c:chart xmlns:c="http://schemas.openxmlformats.org/drawingml/2006/chart" xmlns:r="http://schemas.openxmlformats.org/officeDocument/2006/relationships" r:id="rId2"/>
          </a:graphicData>
        </a:graphic>
      </p:graphicFrame>
      <p:sp>
        <p:nvSpPr>
          <p:cNvPr id="11" name="Заголовок 2">
            <a:extLst>
              <a:ext uri="{FF2B5EF4-FFF2-40B4-BE49-F238E27FC236}">
                <a16:creationId xmlns:a16="http://schemas.microsoft.com/office/drawing/2014/main" id="{3E083CCF-13FD-405B-AB06-5EF93D07DB3B}"/>
              </a:ext>
            </a:extLst>
          </p:cNvPr>
          <p:cNvSpPr txBox="1">
            <a:spLocks/>
          </p:cNvSpPr>
          <p:nvPr/>
        </p:nvSpPr>
        <p:spPr>
          <a:xfrm>
            <a:off x="10612892"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spTree>
    <p:extLst>
      <p:ext uri="{BB962C8B-B14F-4D97-AF65-F5344CB8AC3E}">
        <p14:creationId xmlns:p14="http://schemas.microsoft.com/office/powerpoint/2010/main" val="1179115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Требования к программе</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p:txBody>
          <a:bodyPr>
            <a:normAutofit/>
          </a:bodyPr>
          <a:lstStyle/>
          <a:p>
            <a:r>
              <a:rPr lang="ru-RU" sz="2000" dirty="0"/>
              <a:t>Программа должна отвечать следующим требованиям:</a:t>
            </a:r>
          </a:p>
          <a:p>
            <a:pPr marL="342900" indent="-342900">
              <a:buFont typeface="Symbol" panose="05050102010706020507" pitchFamily="18" charset="2"/>
              <a:buChar char="-"/>
            </a:pPr>
            <a:r>
              <a:rPr lang="ru-RU" sz="2000" dirty="0"/>
              <a:t>метание торта в лицо выбранному персонажу;</a:t>
            </a:r>
          </a:p>
          <a:p>
            <a:pPr marL="342900" indent="-342900">
              <a:buFont typeface="Symbol" panose="05050102010706020507" pitchFamily="18" charset="2"/>
              <a:buChar char="-"/>
            </a:pPr>
            <a:r>
              <a:rPr lang="ru-RU" sz="2000" dirty="0"/>
              <a:t>отображение траектории полета торта;</a:t>
            </a:r>
          </a:p>
          <a:p>
            <a:pPr marL="342900" indent="-342900">
              <a:buFont typeface="Symbol" panose="05050102010706020507" pitchFamily="18" charset="2"/>
              <a:buChar char="-"/>
            </a:pPr>
            <a:r>
              <a:rPr lang="ru-RU" sz="2000" dirty="0"/>
              <a:t>персонаж должен корректно перемещаться пальцем;</a:t>
            </a:r>
          </a:p>
          <a:p>
            <a:pPr marL="342900" indent="-342900">
              <a:buFont typeface="Symbol" panose="05050102010706020507" pitchFamily="18" charset="2"/>
              <a:buChar char="-"/>
            </a:pPr>
            <a:r>
              <a:rPr lang="ru-RU" sz="2000" dirty="0"/>
              <a:t>точное изменение направления пушки.</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noAutofit/>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a:xfrm>
            <a:off x="6259892" y="548720"/>
            <a:ext cx="2070100" cy="408109"/>
          </a:xfrm>
        </p:spPr>
        <p:txBody>
          <a:bodyPr/>
          <a:lstStyle/>
          <a:p>
            <a:r>
              <a:rPr lang="ru-RU" dirty="0"/>
              <a:t>Анализ игры</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pic>
        <p:nvPicPr>
          <p:cNvPr id="9" name="Рисунок 8">
            <a:extLst>
              <a:ext uri="{FF2B5EF4-FFF2-40B4-BE49-F238E27FC236}">
                <a16:creationId xmlns:a16="http://schemas.microsoft.com/office/drawing/2014/main" id="{366267AD-3687-4C5B-96B7-78A2E2E9A143}"/>
              </a:ext>
            </a:extLst>
          </p:cNvPr>
          <p:cNvPicPr>
            <a:picLocks noChangeAspect="1"/>
          </p:cNvPicPr>
          <p:nvPr/>
        </p:nvPicPr>
        <p:blipFill rotWithShape="1">
          <a:blip r:embed="rId3"/>
          <a:srcRect l="-560" r="1973" b="2853"/>
          <a:stretch/>
        </p:blipFill>
        <p:spPr>
          <a:xfrm>
            <a:off x="6488121" y="1528043"/>
            <a:ext cx="5380868" cy="3801913"/>
          </a:xfrm>
          <a:prstGeom prst="rect">
            <a:avLst/>
          </a:prstGeom>
        </p:spPr>
      </p:pic>
      <p:sp>
        <p:nvSpPr>
          <p:cNvPr id="12" name="Заголовок 2">
            <a:extLst>
              <a:ext uri="{FF2B5EF4-FFF2-40B4-BE49-F238E27FC236}">
                <a16:creationId xmlns:a16="http://schemas.microsoft.com/office/drawing/2014/main" id="{B86F8D86-FA5F-472D-9A76-D98DE4786B5F}"/>
              </a:ext>
            </a:extLst>
          </p:cNvPr>
          <p:cNvSpPr txBox="1">
            <a:spLocks/>
          </p:cNvSpPr>
          <p:nvPr/>
        </p:nvSpPr>
        <p:spPr>
          <a:xfrm>
            <a:off x="10612892"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spTree>
    <p:extLst>
      <p:ext uri="{BB962C8B-B14F-4D97-AF65-F5344CB8AC3E}">
        <p14:creationId xmlns:p14="http://schemas.microsoft.com/office/powerpoint/2010/main" val="1866506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Игра «</a:t>
            </a:r>
            <a:r>
              <a:rPr lang="en-GB" sz="2800" b="1" dirty="0"/>
              <a:t>Beat the Boss 4</a:t>
            </a:r>
            <a:r>
              <a:rPr lang="ru-RU" sz="2800" b="1" dirty="0"/>
              <a:t>»</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p:txBody>
          <a:bodyPr>
            <a:normAutofit/>
          </a:bodyPr>
          <a:lstStyle/>
          <a:p>
            <a:r>
              <a:rPr lang="ru-RU" sz="2000" dirty="0"/>
              <a:t>В этой игре есть такой вид оружия, как тортики. Мы поняли, что идея метания тортиками позволит человеку без труда снизить уровень стресса. Мы выявили следующий недостаток данной игры: тортики появлялись непонятно откуда и летели без определенной траектории</a:t>
            </a:r>
            <a:r>
              <a:rPr lang="en-US" sz="2000" dirty="0"/>
              <a:t>.</a:t>
            </a:r>
            <a:endParaRPr lang="ru-RU" sz="2000" dirty="0"/>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Анализ аналогов программы</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pic>
        <p:nvPicPr>
          <p:cNvPr id="5" name="Рисунок 4" descr="Изображение выглядит как текст&#10;&#10;Автоматически созданное описание">
            <a:extLst>
              <a:ext uri="{FF2B5EF4-FFF2-40B4-BE49-F238E27FC236}">
                <a16:creationId xmlns:a16="http://schemas.microsoft.com/office/drawing/2014/main" id="{27C94F06-3F12-EB0C-346E-FC74EEA7292A}"/>
              </a:ext>
            </a:extLst>
          </p:cNvPr>
          <p:cNvPicPr>
            <a:picLocks noChangeAspect="1"/>
          </p:cNvPicPr>
          <p:nvPr/>
        </p:nvPicPr>
        <p:blipFill rotWithShape="1">
          <a:blip r:embed="rId3"/>
          <a:srcRect l="5426" t="9009" r="10757" b="7996"/>
          <a:stretch/>
        </p:blipFill>
        <p:spPr>
          <a:xfrm>
            <a:off x="6484369" y="2032346"/>
            <a:ext cx="5027381" cy="2793307"/>
          </a:xfrm>
          <a:prstGeom prst="rect">
            <a:avLst/>
          </a:prstGeom>
        </p:spPr>
      </p:pic>
      <p:sp>
        <p:nvSpPr>
          <p:cNvPr id="11" name="Заголовок 2">
            <a:extLst>
              <a:ext uri="{FF2B5EF4-FFF2-40B4-BE49-F238E27FC236}">
                <a16:creationId xmlns:a16="http://schemas.microsoft.com/office/drawing/2014/main" id="{37AF217D-FA89-41DC-B285-DDF6293CB13B}"/>
              </a:ext>
            </a:extLst>
          </p:cNvPr>
          <p:cNvSpPr txBox="1">
            <a:spLocks/>
          </p:cNvSpPr>
          <p:nvPr/>
        </p:nvSpPr>
        <p:spPr>
          <a:xfrm>
            <a:off x="10612892"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spTree>
    <p:extLst>
      <p:ext uri="{BB962C8B-B14F-4D97-AF65-F5344CB8AC3E}">
        <p14:creationId xmlns:p14="http://schemas.microsoft.com/office/powerpoint/2010/main" val="4107441085"/>
      </p:ext>
    </p:extLst>
  </p:cSld>
  <p:clrMapOvr>
    <a:masterClrMapping/>
  </p:clrMapOvr>
</p:sld>
</file>

<file path=ppt/theme/theme1.xml><?xml version="1.0" encoding="utf-8"?>
<a:theme xmlns:a="http://schemas.openxmlformats.org/drawingml/2006/main" name="Office Theme">
  <a:themeElements>
    <a:clrScheme name="Пользовательские 1">
      <a:dk1>
        <a:srgbClr val="0F2C68"/>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000" dirty="0">
            <a:latin typeface="HSE Sans" panose="02000000000000000000"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Документ" ma:contentTypeID="0x0101002A9C74E6E830D74E9B0FDDB4017A5417" ma:contentTypeVersion="13" ma:contentTypeDescription="Создание документа." ma:contentTypeScope="" ma:versionID="d4e423622451d608a8a05f4da7a1e1a2">
  <xsd:schema xmlns:xsd="http://www.w3.org/2001/XMLSchema" xmlns:xs="http://www.w3.org/2001/XMLSchema" xmlns:p="http://schemas.microsoft.com/office/2006/metadata/properties" xmlns:ns2="9875bd71-cde8-496c-a136-433f55d5e6d0" xmlns:ns3="e96afe77-3acb-4328-97fc-408e1bde3ecd" targetNamespace="http://schemas.microsoft.com/office/2006/metadata/properties" ma:root="true" ma:fieldsID="4831203c63c08b9f52ea6d3ee0d7a96e" ns2:_="" ns3:_="">
    <xsd:import namespace="9875bd71-cde8-496c-a136-433f55d5e6d0"/>
    <xsd:import namespace="e96afe77-3acb-4328-97fc-408e1bde3ec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2:MediaServiceAutoKeyPoints" minOccurs="0"/>
                <xsd:element ref="ns2:MediaServiceKeyPoints"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75bd71-cde8-496c-a136-433f55d5e6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96afe77-3acb-4328-97fc-408e1bde3ecd" elementFormDefault="qualified">
    <xsd:import namespace="http://schemas.microsoft.com/office/2006/documentManagement/types"/>
    <xsd:import namespace="http://schemas.microsoft.com/office/infopath/2007/PartnerControls"/>
    <xsd:element name="SharedWithUsers" ma:index="18" nillable="true" ma:displayName="Общий доступ с использованием"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Совместно с подробностями"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33DAF31-D8A6-49A0-9A5D-8B2EA5B1C511}">
  <ds:schemaRefs>
    <ds:schemaRef ds:uri="http://purl.org/dc/terms/"/>
    <ds:schemaRef ds:uri="http://purl.org/dc/elements/1.1/"/>
    <ds:schemaRef ds:uri="http://purl.org/dc/dcmitype/"/>
    <ds:schemaRef ds:uri="http://schemas.openxmlformats.org/package/2006/metadata/core-properties"/>
    <ds:schemaRef ds:uri="http://www.w3.org/XML/1998/namespace"/>
    <ds:schemaRef ds:uri="http://schemas.microsoft.com/office/2006/documentManagement/types"/>
    <ds:schemaRef ds:uri="http://schemas.microsoft.com/office/infopath/2007/PartnerControls"/>
    <ds:schemaRef ds:uri="e96afe77-3acb-4328-97fc-408e1bde3ecd"/>
    <ds:schemaRef ds:uri="9875bd71-cde8-496c-a136-433f55d5e6d0"/>
    <ds:schemaRef ds:uri="http://schemas.microsoft.com/office/2006/metadata/properties"/>
  </ds:schemaRefs>
</ds:datastoreItem>
</file>

<file path=customXml/itemProps2.xml><?xml version="1.0" encoding="utf-8"?>
<ds:datastoreItem xmlns:ds="http://schemas.openxmlformats.org/officeDocument/2006/customXml" ds:itemID="{4D4651DD-DCCC-4759-B2F6-7F520BDCC2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875bd71-cde8-496c-a136-433f55d5e6d0"/>
    <ds:schemaRef ds:uri="e96afe77-3acb-4328-97fc-408e1bde3ec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34386AA-1848-4C75-B336-1053927CB0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1203</TotalTime>
  <Words>2089</Words>
  <Application>Microsoft Office PowerPoint</Application>
  <PresentationFormat>Широкоэкранный</PresentationFormat>
  <Paragraphs>363</Paragraphs>
  <Slides>35</Slides>
  <Notes>28</Notes>
  <HiddenSlides>0</HiddenSlides>
  <MMClips>1</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35</vt:i4>
      </vt:variant>
    </vt:vector>
  </HeadingPairs>
  <TitlesOfParts>
    <vt:vector size="41" baseType="lpstr">
      <vt:lpstr>Arial</vt:lpstr>
      <vt:lpstr>Calibri</vt:lpstr>
      <vt:lpstr>Calibri Light</vt:lpstr>
      <vt:lpstr>HSE Sans</vt:lpstr>
      <vt:lpstr>Symbol</vt:lpstr>
      <vt:lpstr>Office Theme</vt:lpstr>
      <vt:lpstr>Курсовой проект «Разработка мобильной игры «Торт в лицо»</vt:lpstr>
      <vt:lpstr>Почему выбрана данная тема?</vt:lpstr>
      <vt:lpstr>Почему выбрана данная тема?</vt:lpstr>
      <vt:lpstr>Объект и предмет исследования</vt:lpstr>
      <vt:lpstr>Цель и задачи</vt:lpstr>
      <vt:lpstr>Методы исследования</vt:lpstr>
      <vt:lpstr>Результаты</vt:lpstr>
      <vt:lpstr>Требования к программе</vt:lpstr>
      <vt:lpstr>Игра «Beat the Boss 4»</vt:lpstr>
      <vt:lpstr>Игра «Icing On The Cake»</vt:lpstr>
      <vt:lpstr>Выбор программной среды</vt:lpstr>
      <vt:lpstr>Разработка алгоритмов</vt:lpstr>
      <vt:lpstr>Алгоритм пула объектов</vt:lpstr>
      <vt:lpstr>Получение объекта из пула </vt:lpstr>
      <vt:lpstr>Возвращение объекта в пул </vt:lpstr>
      <vt:lpstr>Алгоритм построения траектории</vt:lpstr>
      <vt:lpstr>Установка позиций точек траектории по формуле</vt:lpstr>
      <vt:lpstr>Алгоритм метания торта из пушки</vt:lpstr>
      <vt:lpstr>Создание торта и задание ему силы метания</vt:lpstr>
      <vt:lpstr>Алгоритм отдачи пушки</vt:lpstr>
      <vt:lpstr>Отдача пушки</vt:lpstr>
      <vt:lpstr>Алгоритм появления пятен</vt:lpstr>
      <vt:lpstr>Появление пятен</vt:lpstr>
      <vt:lpstr>Алгоритм плавного удаления объектов</vt:lpstr>
      <vt:lpstr>Плавное удаление</vt:lpstr>
      <vt:lpstr>Алгоритм удаления тортов по количеству</vt:lpstr>
      <vt:lpstr>Удаление тортов по количеству</vt:lpstr>
      <vt:lpstr>У повара атрофировалась часть лица</vt:lpstr>
      <vt:lpstr>Тестирование пула объектов</vt:lpstr>
      <vt:lpstr>Тестирование пула объектов</vt:lpstr>
      <vt:lpstr>Тестирование появления пятен</vt:lpstr>
      <vt:lpstr>Тестирование появления пятен</vt:lpstr>
      <vt:lpstr>Заключение</vt:lpstr>
      <vt:lpstr>Презентация PowerPoint</vt:lpstr>
      <vt:lpstr>Содержание</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Курсовой проект «Разработка мобильной игры «Торт в лицо»</dc:title>
  <dc:creator>Danil</dc:creator>
  <cp:lastModifiedBy>Danil</cp:lastModifiedBy>
  <cp:revision>2</cp:revision>
  <cp:lastPrinted>2021-11-11T13:08:42Z</cp:lastPrinted>
  <dcterms:created xsi:type="dcterms:W3CDTF">2021-11-11T08:52:47Z</dcterms:created>
  <dcterms:modified xsi:type="dcterms:W3CDTF">2022-05-25T16:54:34Z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0x0101002A9C74E6E830D74E9B0FDDB4017A5417</vt:lpwstr>
  </property>
</Properties>
</file>